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17"/>
  </p:notesMasterIdLst>
  <p:sldIdLst>
    <p:sldId id="301" r:id="rId2"/>
    <p:sldId id="266" r:id="rId3"/>
    <p:sldId id="298" r:id="rId4"/>
    <p:sldId id="293" r:id="rId5"/>
    <p:sldId id="297" r:id="rId6"/>
    <p:sldId id="288" r:id="rId7"/>
    <p:sldId id="296" r:id="rId8"/>
    <p:sldId id="300" r:id="rId9"/>
    <p:sldId id="302" r:id="rId10"/>
    <p:sldId id="303" r:id="rId11"/>
    <p:sldId id="304" r:id="rId12"/>
    <p:sldId id="305" r:id="rId13"/>
    <p:sldId id="306" r:id="rId14"/>
    <p:sldId id="295" r:id="rId15"/>
    <p:sldId id="265" r:id="rId16"/>
  </p:sldIdLst>
  <p:sldSz cx="12192000" cy="6858000"/>
  <p:notesSz cx="6858000" cy="9144000"/>
  <p:embeddedFontLst>
    <p:embeddedFont>
      <p:font typeface="CillaFHscript" charset="-128"/>
      <p:regular r:id="rId18"/>
    </p:embeddedFont>
    <p:embeddedFont>
      <p:font typeface="Georgia" panose="02040502050405020303" pitchFamily="18" charset="0"/>
      <p:regular r:id="rId19"/>
      <p:bold r:id="rId20"/>
      <p:italic r:id="rId21"/>
      <p:boldItalic r:id="rId22"/>
    </p:embeddedFont>
  </p:embeddedFontLst>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FF"/>
    <a:srgbClr val="002452"/>
    <a:srgbClr val="004A88"/>
    <a:srgbClr val="FFF7E8"/>
    <a:srgbClr val="F5F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guide orient="horz" pos="232"/>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D18E4-E8DD-4703-A118-2C67498C7566}" type="datetimeFigureOut">
              <a:rPr lang="sv-FI" smtClean="0"/>
              <a:t>2026-02-17</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C95E6-1A41-4392-B366-CDB0AA70D545}" type="slidenum">
              <a:rPr lang="sv-FI" smtClean="0"/>
              <a:t>‹#›</a:t>
            </a:fld>
            <a:endParaRPr lang="sv-FI"/>
          </a:p>
        </p:txBody>
      </p:sp>
    </p:spTree>
    <p:extLst>
      <p:ext uri="{BB962C8B-B14F-4D97-AF65-F5344CB8AC3E}">
        <p14:creationId xmlns:p14="http://schemas.microsoft.com/office/powerpoint/2010/main" val="221495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1" name="Rectangle 20"/>
          <p:cNvSpPr/>
          <p:nvPr/>
        </p:nvSpPr>
        <p:spPr>
          <a:xfrm>
            <a:off x="-1" y="-4"/>
            <a:ext cx="12191998" cy="6858000"/>
          </a:xfrm>
          <a:prstGeom prst="rect">
            <a:avLst/>
          </a:prstGeom>
          <a:solidFill>
            <a:srgbClr val="FFF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pic>
        <p:nvPicPr>
          <p:cNvPr id="9" name="Picture Placeholder 9">
            <a:extLst>
              <a:ext uri="{FF2B5EF4-FFF2-40B4-BE49-F238E27FC236}">
                <a16:creationId xmlns:a16="http://schemas.microsoft.com/office/drawing/2014/main" id="{2FF5DFE5-F0F1-4C00-B3C0-F059961F67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4"/>
            <a:ext cx="6096000" cy="6858000"/>
          </a:xfrm>
          <a:prstGeom prst="rect">
            <a:avLst/>
          </a:prstGeom>
        </p:spPr>
      </p:pic>
      <p:sp>
        <p:nvSpPr>
          <p:cNvPr id="7" name="Rectangle 6">
            <a:extLst>
              <a:ext uri="{FF2B5EF4-FFF2-40B4-BE49-F238E27FC236}">
                <a16:creationId xmlns:a16="http://schemas.microsoft.com/office/drawing/2014/main" id="{CE1796DA-9EA5-4E49-AC6B-C068FC36342B}"/>
              </a:ext>
            </a:extLst>
          </p:cNvPr>
          <p:cNvSpPr/>
          <p:nvPr userDrawn="1"/>
        </p:nvSpPr>
        <p:spPr>
          <a:xfrm>
            <a:off x="1" y="0"/>
            <a:ext cx="6095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ctrTitle"/>
          </p:nvPr>
        </p:nvSpPr>
        <p:spPr>
          <a:xfrm>
            <a:off x="6817659" y="2390254"/>
            <a:ext cx="4310936" cy="2077492"/>
          </a:xfrm>
        </p:spPr>
        <p:txBody>
          <a:bodyPr lIns="0" rIns="0" anchor="ctr" anchorCtr="0">
            <a:spAutoFit/>
          </a:bodyPr>
          <a:lstStyle>
            <a:lvl1pPr algn="l">
              <a:defRPr sz="5000"/>
            </a:lvl1pPr>
          </a:lstStyle>
          <a:p>
            <a:r>
              <a:rPr lang="sv-SE"/>
              <a:t>Klicka här för att ändra mall för rubrikformat</a:t>
            </a:r>
            <a:endParaRPr lang="sv-FI" dirty="0"/>
          </a:p>
        </p:txBody>
      </p:sp>
      <p:sp>
        <p:nvSpPr>
          <p:cNvPr id="3" name="Subtitle 2"/>
          <p:cNvSpPr>
            <a:spLocks noGrp="1"/>
          </p:cNvSpPr>
          <p:nvPr>
            <p:ph type="subTitle" idx="1"/>
          </p:nvPr>
        </p:nvSpPr>
        <p:spPr>
          <a:xfrm>
            <a:off x="6817659" y="4826792"/>
            <a:ext cx="4310936" cy="246221"/>
          </a:xfrm>
        </p:spPr>
        <p:txBody>
          <a:bodyPr lIns="0" rIns="0" bIns="0">
            <a:spAutoFit/>
          </a:bodyPr>
          <a:lstStyle>
            <a:lvl1pPr marL="0" indent="0" algn="l">
              <a:buNone/>
              <a:defRPr sz="1600">
                <a:solidFill>
                  <a:schemeClr val="accent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sv-FI"/>
          </a:p>
        </p:txBody>
      </p:sp>
      <p:pic>
        <p:nvPicPr>
          <p:cNvPr id="4" name="Picture 3">
            <a:extLst>
              <a:ext uri="{FF2B5EF4-FFF2-40B4-BE49-F238E27FC236}">
                <a16:creationId xmlns:a16="http://schemas.microsoft.com/office/drawing/2014/main" id="{A356AEC2-79E3-3883-3E3E-3CEBF7AA6516}"/>
              </a:ext>
            </a:extLst>
          </p:cNvPr>
          <p:cNvPicPr>
            <a:picLocks noChangeAspect="1"/>
          </p:cNvPicPr>
          <p:nvPr userDrawn="1"/>
        </p:nvPicPr>
        <p:blipFill>
          <a:blip r:embed="rId3"/>
          <a:stretch>
            <a:fillRect/>
          </a:stretch>
        </p:blipFill>
        <p:spPr>
          <a:xfrm>
            <a:off x="6817659" y="825684"/>
            <a:ext cx="2702633" cy="301890"/>
          </a:xfrm>
          <a:prstGeom prst="rect">
            <a:avLst/>
          </a:prstGeom>
        </p:spPr>
      </p:pic>
      <p:sp>
        <p:nvSpPr>
          <p:cNvPr id="10" name="Picture Placeholder 4">
            <a:extLst>
              <a:ext uri="{FF2B5EF4-FFF2-40B4-BE49-F238E27FC236}">
                <a16:creationId xmlns:a16="http://schemas.microsoft.com/office/drawing/2014/main" id="{B063C553-A242-42C5-9908-1E38D26463EF}"/>
              </a:ext>
            </a:extLst>
          </p:cNvPr>
          <p:cNvSpPr>
            <a:spLocks noGrp="1"/>
          </p:cNvSpPr>
          <p:nvPr>
            <p:ph type="pic" sz="quarter" idx="11"/>
          </p:nvPr>
        </p:nvSpPr>
        <p:spPr>
          <a:xfrm>
            <a:off x="0" y="0"/>
            <a:ext cx="6096000" cy="6858000"/>
          </a:xfrm>
          <a:noFill/>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4550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75F54E-5E55-8526-22CA-DC8A65B504D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4">
            <a:extLst>
              <a:ext uri="{FF2B5EF4-FFF2-40B4-BE49-F238E27FC236}">
                <a16:creationId xmlns:a16="http://schemas.microsoft.com/office/drawing/2014/main" id="{1CA4B803-00C1-73A1-B7F7-A9DA2D4D42A0}"/>
              </a:ext>
            </a:extLst>
          </p:cNvPr>
          <p:cNvSpPr>
            <a:spLocks noGrp="1"/>
          </p:cNvSpPr>
          <p:nvPr>
            <p:ph type="pic" sz="quarter" idx="11"/>
          </p:nvPr>
        </p:nvSpPr>
        <p:spPr>
          <a:xfrm>
            <a:off x="15629" y="0"/>
            <a:ext cx="12176371" cy="6858000"/>
          </a:xfrm>
          <a:noFill/>
        </p:spPr>
        <p:txBody>
          <a:bodyPr/>
          <a:lstStyle/>
          <a:p>
            <a:r>
              <a:rPr lang="sv-SE"/>
              <a:t>Klicka på ikonen för att lägga till en bild</a:t>
            </a:r>
            <a:endParaRPr lang="sv-FI" dirty="0"/>
          </a:p>
        </p:txBody>
      </p:sp>
      <p:sp>
        <p:nvSpPr>
          <p:cNvPr id="2" name="Title 1"/>
          <p:cNvSpPr>
            <a:spLocks noGrp="1"/>
          </p:cNvSpPr>
          <p:nvPr>
            <p:ph type="title"/>
          </p:nvPr>
        </p:nvSpPr>
        <p:spPr>
          <a:xfrm>
            <a:off x="1062891" y="1709742"/>
            <a:ext cx="10081847" cy="2852737"/>
          </a:xfrm>
        </p:spPr>
        <p:txBody>
          <a:bodyPr anchor="b"/>
          <a:lstStyle>
            <a:lvl1pPr algn="ctr">
              <a:defRPr sz="6000">
                <a:solidFill>
                  <a:schemeClr val="bg1"/>
                </a:solidFill>
              </a:defRPr>
            </a:lvl1pPr>
          </a:lstStyle>
          <a:p>
            <a:r>
              <a:rPr lang="sv-SE"/>
              <a:t>Klicka här för att ändra mall för rubrikformat</a:t>
            </a:r>
            <a:endParaRPr lang="sv-FI" dirty="0"/>
          </a:p>
        </p:txBody>
      </p:sp>
      <p:sp>
        <p:nvSpPr>
          <p:cNvPr id="3" name="Text Placeholder 2"/>
          <p:cNvSpPr>
            <a:spLocks noGrp="1"/>
          </p:cNvSpPr>
          <p:nvPr>
            <p:ph type="body" idx="1"/>
          </p:nvPr>
        </p:nvSpPr>
        <p:spPr>
          <a:xfrm>
            <a:off x="1062891" y="4721290"/>
            <a:ext cx="10081847" cy="1368364"/>
          </a:xfrm>
        </p:spPr>
        <p:txBody>
          <a:bodyPr/>
          <a:lstStyle>
            <a:lvl1pPr marL="0" indent="0" algn="ctr">
              <a:buNone/>
              <a:defRPr sz="2400">
                <a:solidFill>
                  <a:schemeClr val="bg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pic>
        <p:nvPicPr>
          <p:cNvPr id="4" name="Picture 3">
            <a:extLst>
              <a:ext uri="{FF2B5EF4-FFF2-40B4-BE49-F238E27FC236}">
                <a16:creationId xmlns:a16="http://schemas.microsoft.com/office/drawing/2014/main" id="{397EA197-FD3C-B5A5-8ACE-D814FCEAC537}"/>
              </a:ext>
            </a:extLst>
          </p:cNvPr>
          <p:cNvPicPr>
            <a:picLocks noChangeAspect="1"/>
          </p:cNvPicPr>
          <p:nvPr userDrawn="1"/>
        </p:nvPicPr>
        <p:blipFill>
          <a:blip r:embed="rId2"/>
          <a:stretch>
            <a:fillRect/>
          </a:stretch>
        </p:blipFill>
        <p:spPr>
          <a:xfrm>
            <a:off x="4744684" y="941396"/>
            <a:ext cx="2702631" cy="301890"/>
          </a:xfrm>
          <a:prstGeom prst="rect">
            <a:avLst/>
          </a:prstGeom>
        </p:spPr>
      </p:pic>
    </p:spTree>
    <p:extLst>
      <p:ext uri="{BB962C8B-B14F-4D97-AF65-F5344CB8AC3E}">
        <p14:creationId xmlns:p14="http://schemas.microsoft.com/office/powerpoint/2010/main" val="617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5688" y="2353337"/>
            <a:ext cx="10085200" cy="3807995"/>
          </a:xfrm>
        </p:spPr>
        <p:txBody>
          <a:bodyPr tIns="0" bIns="0">
            <a:noAutofit/>
          </a:bodyPr>
          <a:lstStyle>
            <a:lvl1pPr>
              <a:spcBef>
                <a:spcPts val="0"/>
              </a:spcBef>
              <a:defRPr/>
            </a:lvl1pPr>
          </a:lstStyle>
          <a:p>
            <a:pPr lvl="0"/>
            <a:r>
              <a:rPr lang="en-GB" dirty="0"/>
              <a:t>Click to edit Master text styles</a:t>
            </a:r>
          </a:p>
          <a:p>
            <a:pPr lvl="0"/>
            <a:endParaRPr lang="en-GB" dirty="0"/>
          </a:p>
        </p:txBody>
      </p:sp>
      <p:sp>
        <p:nvSpPr>
          <p:cNvPr id="2" name="Title Placeholder 1">
            <a:extLst>
              <a:ext uri="{FF2B5EF4-FFF2-40B4-BE49-F238E27FC236}">
                <a16:creationId xmlns:a16="http://schemas.microsoft.com/office/drawing/2014/main" id="{819B3A14-9A61-3323-390F-C8B43DBB750B}"/>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4" name="Date Placeholder 3">
            <a:extLst>
              <a:ext uri="{FF2B5EF4-FFF2-40B4-BE49-F238E27FC236}">
                <a16:creationId xmlns:a16="http://schemas.microsoft.com/office/drawing/2014/main" id="{33976757-25E1-4C30-BF2A-EBEEF11F2016}"/>
              </a:ext>
            </a:extLst>
          </p:cNvPr>
          <p:cNvSpPr>
            <a:spLocks noGrp="1"/>
          </p:cNvSpPr>
          <p:nvPr>
            <p:ph type="dt" sz="half" idx="10"/>
          </p:nvPr>
        </p:nvSpPr>
        <p:spPr/>
        <p:txBody>
          <a:body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408288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420DF-1507-49FB-9650-D988CD8E8C5A}"/>
              </a:ext>
            </a:extLst>
          </p:cNvPr>
          <p:cNvSpPr>
            <a:spLocks noGrp="1"/>
          </p:cNvSpPr>
          <p:nvPr>
            <p:ph sz="half" idx="1"/>
          </p:nvPr>
        </p:nvSpPr>
        <p:spPr>
          <a:xfrm>
            <a:off x="1055688" y="2353334"/>
            <a:ext cx="4894262" cy="38236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dirty="0"/>
          </a:p>
        </p:txBody>
      </p:sp>
      <p:sp>
        <p:nvSpPr>
          <p:cNvPr id="4" name="Content Placeholder 3">
            <a:extLst>
              <a:ext uri="{FF2B5EF4-FFF2-40B4-BE49-F238E27FC236}">
                <a16:creationId xmlns:a16="http://schemas.microsoft.com/office/drawing/2014/main" id="{F34B0DD2-D37F-4546-BF55-8FD1A7ED442A}"/>
              </a:ext>
            </a:extLst>
          </p:cNvPr>
          <p:cNvSpPr>
            <a:spLocks noGrp="1"/>
          </p:cNvSpPr>
          <p:nvPr>
            <p:ph sz="half" idx="2"/>
          </p:nvPr>
        </p:nvSpPr>
        <p:spPr>
          <a:xfrm>
            <a:off x="6242050" y="2353337"/>
            <a:ext cx="4886260" cy="38236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9" name="Title Placeholder 1">
            <a:extLst>
              <a:ext uri="{FF2B5EF4-FFF2-40B4-BE49-F238E27FC236}">
                <a16:creationId xmlns:a16="http://schemas.microsoft.com/office/drawing/2014/main" id="{8E70B34F-CD88-C068-AB53-C7A4FF2D1C5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a:p>
        </p:txBody>
      </p:sp>
      <p:sp>
        <p:nvSpPr>
          <p:cNvPr id="2" name="Date Placeholder 1">
            <a:extLst>
              <a:ext uri="{FF2B5EF4-FFF2-40B4-BE49-F238E27FC236}">
                <a16:creationId xmlns:a16="http://schemas.microsoft.com/office/drawing/2014/main" id="{A8F7D60B-7CA2-46D7-BC67-61EF2556CDA7}"/>
              </a:ext>
            </a:extLst>
          </p:cNvPr>
          <p:cNvSpPr>
            <a:spLocks noGrp="1"/>
          </p:cNvSpPr>
          <p:nvPr>
            <p:ph type="dt" sz="half" idx="10"/>
          </p:nvPr>
        </p:nvSpPr>
        <p:spPr/>
        <p:txBody>
          <a:body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217019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420DF-1507-49FB-9650-D988CD8E8C5A}"/>
              </a:ext>
            </a:extLst>
          </p:cNvPr>
          <p:cNvSpPr>
            <a:spLocks noGrp="1"/>
          </p:cNvSpPr>
          <p:nvPr>
            <p:ph sz="half" idx="1"/>
          </p:nvPr>
        </p:nvSpPr>
        <p:spPr>
          <a:xfrm>
            <a:off x="1063690" y="2353334"/>
            <a:ext cx="4886260" cy="38236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Content Placeholder 3">
            <a:extLst>
              <a:ext uri="{FF2B5EF4-FFF2-40B4-BE49-F238E27FC236}">
                <a16:creationId xmlns:a16="http://schemas.microsoft.com/office/drawing/2014/main" id="{F34B0DD2-D37F-4546-BF55-8FD1A7ED442A}"/>
              </a:ext>
            </a:extLst>
          </p:cNvPr>
          <p:cNvSpPr>
            <a:spLocks noGrp="1"/>
          </p:cNvSpPr>
          <p:nvPr>
            <p:ph sz="half" idx="2"/>
          </p:nvPr>
        </p:nvSpPr>
        <p:spPr>
          <a:xfrm>
            <a:off x="6242050" y="2353337"/>
            <a:ext cx="4886260" cy="38236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9" name="Title Placeholder 1">
            <a:extLst>
              <a:ext uri="{FF2B5EF4-FFF2-40B4-BE49-F238E27FC236}">
                <a16:creationId xmlns:a16="http://schemas.microsoft.com/office/drawing/2014/main" id="{8E70B34F-CD88-C068-AB53-C7A4FF2D1C5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2" name="Rectangle 1">
            <a:extLst>
              <a:ext uri="{FF2B5EF4-FFF2-40B4-BE49-F238E27FC236}">
                <a16:creationId xmlns:a16="http://schemas.microsoft.com/office/drawing/2014/main" id="{A3E1E85F-0A2F-4324-8741-84938B391563}"/>
              </a:ext>
            </a:extLst>
          </p:cNvPr>
          <p:cNvSpPr/>
          <p:nvPr userDrawn="1"/>
        </p:nvSpPr>
        <p:spPr>
          <a:xfrm>
            <a:off x="0" y="2175434"/>
            <a:ext cx="12192000" cy="4682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Date Placeholder 4">
            <a:extLst>
              <a:ext uri="{FF2B5EF4-FFF2-40B4-BE49-F238E27FC236}">
                <a16:creationId xmlns:a16="http://schemas.microsoft.com/office/drawing/2014/main" id="{6908548D-5773-45E6-97C2-088B813C8CEB}"/>
              </a:ext>
            </a:extLst>
          </p:cNvPr>
          <p:cNvSpPr>
            <a:spLocks noGrp="1"/>
          </p:cNvSpPr>
          <p:nvPr>
            <p:ph type="dt" sz="half" idx="10"/>
          </p:nvPr>
        </p:nvSpPr>
        <p:spPr/>
        <p:txBody>
          <a:body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133493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8200DB2E-F220-4429-A066-2E868A47CA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3" name="Content Placeholder 2"/>
          <p:cNvSpPr>
            <a:spLocks noGrp="1"/>
          </p:cNvSpPr>
          <p:nvPr>
            <p:ph idx="1"/>
          </p:nvPr>
        </p:nvSpPr>
        <p:spPr>
          <a:xfrm>
            <a:off x="6454588" y="2602524"/>
            <a:ext cx="4679577" cy="3800856"/>
          </a:xfrm>
        </p:spPr>
        <p:txBody>
          <a:bodyPr tIns="0" bIns="0">
            <a:noAutofit/>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Title 3"/>
          <p:cNvSpPr>
            <a:spLocks noGrp="1"/>
          </p:cNvSpPr>
          <p:nvPr>
            <p:ph type="title"/>
          </p:nvPr>
        </p:nvSpPr>
        <p:spPr>
          <a:xfrm>
            <a:off x="6454588" y="1143000"/>
            <a:ext cx="4679577" cy="685800"/>
          </a:xfrm>
        </p:spPr>
        <p:txBody>
          <a:bodyPr tIns="0" bIns="0" anchor="t" anchorCtr="0"/>
          <a:lstStyle/>
          <a:p>
            <a:r>
              <a:rPr lang="sv-SE"/>
              <a:t>Klicka här för att ändra mall för rubrikformat</a:t>
            </a:r>
            <a:endParaRPr lang="sv-FI"/>
          </a:p>
        </p:txBody>
      </p:sp>
      <p:sp>
        <p:nvSpPr>
          <p:cNvPr id="5" name="Picture Placeholder 19">
            <a:extLst>
              <a:ext uri="{FF2B5EF4-FFF2-40B4-BE49-F238E27FC236}">
                <a16:creationId xmlns:a16="http://schemas.microsoft.com/office/drawing/2014/main" id="{A49382A3-1FA1-41B8-B991-048E4BCE4754}"/>
              </a:ext>
            </a:extLst>
          </p:cNvPr>
          <p:cNvSpPr>
            <a:spLocks noGrp="1"/>
          </p:cNvSpPr>
          <p:nvPr>
            <p:ph type="pic" sz="quarter" idx="12"/>
          </p:nvPr>
        </p:nvSpPr>
        <p:spPr>
          <a:xfrm>
            <a:off x="0" y="1"/>
            <a:ext cx="6096000" cy="6857999"/>
          </a:xfrm>
          <a:noFill/>
        </p:spPr>
        <p:txBody>
          <a:bodyPr/>
          <a:lstStyle/>
          <a:p>
            <a:r>
              <a:rPr lang="sv-SE"/>
              <a:t>Klicka på ikonen för att lägga till en bild</a:t>
            </a:r>
            <a:endParaRPr lang="sv-FI" dirty="0"/>
          </a:p>
        </p:txBody>
      </p:sp>
    </p:spTree>
    <p:extLst>
      <p:ext uri="{BB962C8B-B14F-4D97-AF65-F5344CB8AC3E}">
        <p14:creationId xmlns:p14="http://schemas.microsoft.com/office/powerpoint/2010/main" val="245561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E83F29CD-CB2F-4B6D-A2B8-EAFBC97F5C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344"/>
          <a:stretch/>
        </p:blipFill>
        <p:spPr>
          <a:xfrm>
            <a:off x="-1" y="-14286"/>
            <a:ext cx="3466597" cy="6872286"/>
          </a:xfrm>
          <a:prstGeom prst="rect">
            <a:avLst/>
          </a:prstGeom>
        </p:spPr>
      </p:pic>
      <p:sp>
        <p:nvSpPr>
          <p:cNvPr id="6" name="Picture Placeholder 19"/>
          <p:cNvSpPr>
            <a:spLocks noGrp="1"/>
          </p:cNvSpPr>
          <p:nvPr>
            <p:ph type="pic" sz="quarter" idx="11"/>
          </p:nvPr>
        </p:nvSpPr>
        <p:spPr>
          <a:xfrm>
            <a:off x="0" y="1"/>
            <a:ext cx="3466596" cy="6857999"/>
          </a:xfrm>
          <a:noFill/>
        </p:spPr>
        <p:txBody>
          <a:bodyPr/>
          <a:lstStyle/>
          <a:p>
            <a:r>
              <a:rPr lang="sv-SE"/>
              <a:t>Klicka på ikonen för att lägga till en bild</a:t>
            </a:r>
            <a:endParaRPr lang="sv-FI" dirty="0"/>
          </a:p>
        </p:txBody>
      </p:sp>
      <p:sp>
        <p:nvSpPr>
          <p:cNvPr id="2" name="Content Placeholder 2">
            <a:extLst>
              <a:ext uri="{FF2B5EF4-FFF2-40B4-BE49-F238E27FC236}">
                <a16:creationId xmlns:a16="http://schemas.microsoft.com/office/drawing/2014/main" id="{2F95A7C0-DF13-9A2F-CDE3-A96843903260}"/>
              </a:ext>
            </a:extLst>
          </p:cNvPr>
          <p:cNvSpPr>
            <a:spLocks noGrp="1"/>
          </p:cNvSpPr>
          <p:nvPr>
            <p:ph idx="12"/>
          </p:nvPr>
        </p:nvSpPr>
        <p:spPr>
          <a:xfrm>
            <a:off x="4316002" y="2353337"/>
            <a:ext cx="6818163" cy="4050043"/>
          </a:xfrm>
        </p:spPr>
        <p:txBody>
          <a:bodyPr tIns="0" bIns="0">
            <a:noAutofit/>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12" name="Title Placeholder 1">
            <a:extLst>
              <a:ext uri="{FF2B5EF4-FFF2-40B4-BE49-F238E27FC236}">
                <a16:creationId xmlns:a16="http://schemas.microsoft.com/office/drawing/2014/main" id="{89E6FA08-89DF-4ACE-9221-8345EB1F9E07}"/>
              </a:ext>
            </a:extLst>
          </p:cNvPr>
          <p:cNvSpPr>
            <a:spLocks noGrp="1"/>
          </p:cNvSpPr>
          <p:nvPr>
            <p:ph type="title"/>
          </p:nvPr>
        </p:nvSpPr>
        <p:spPr>
          <a:xfrm>
            <a:off x="4316002" y="102051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Tree>
    <p:extLst>
      <p:ext uri="{BB962C8B-B14F-4D97-AF65-F5344CB8AC3E}">
        <p14:creationId xmlns:p14="http://schemas.microsoft.com/office/powerpoint/2010/main" val="330690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4B45F131-DA26-4937-B35C-E0DFA75F85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 t="2796" r="1537" b="401"/>
          <a:stretch/>
        </p:blipFill>
        <p:spPr>
          <a:xfrm>
            <a:off x="609600" y="692149"/>
            <a:ext cx="5486400" cy="4122909"/>
          </a:xfrm>
          <a:prstGeom prst="roundRect">
            <a:avLst>
              <a:gd name="adj" fmla="val 8114"/>
            </a:avLst>
          </a:prstGeom>
        </p:spPr>
      </p:pic>
      <p:sp>
        <p:nvSpPr>
          <p:cNvPr id="6" name="Picture Placeholder 19"/>
          <p:cNvSpPr>
            <a:spLocks noGrp="1"/>
          </p:cNvSpPr>
          <p:nvPr>
            <p:ph type="pic" sz="quarter" idx="11"/>
          </p:nvPr>
        </p:nvSpPr>
        <p:spPr>
          <a:xfrm>
            <a:off x="609600" y="692149"/>
            <a:ext cx="5486400" cy="4122908"/>
          </a:xfrm>
          <a:prstGeom prst="roundRect">
            <a:avLst>
              <a:gd name="adj" fmla="val 8115"/>
            </a:avLst>
          </a:prstGeom>
          <a:noFill/>
        </p:spPr>
        <p:txBody>
          <a:bodyPr/>
          <a:lstStyle>
            <a:lvl1pPr marL="0" indent="0" algn="ctr">
              <a:buNone/>
              <a:defRPr/>
            </a:lvl1pPr>
          </a:lstStyle>
          <a:p>
            <a:r>
              <a:rPr lang="sv-SE"/>
              <a:t>Klicka på ikonen för att lägga till en bild</a:t>
            </a:r>
            <a:endParaRPr lang="sv-FI" dirty="0"/>
          </a:p>
        </p:txBody>
      </p:sp>
      <p:sp>
        <p:nvSpPr>
          <p:cNvPr id="10" name="Content Placeholder 2">
            <a:extLst>
              <a:ext uri="{FF2B5EF4-FFF2-40B4-BE49-F238E27FC236}">
                <a16:creationId xmlns:a16="http://schemas.microsoft.com/office/drawing/2014/main" id="{44AB6667-4169-4653-C71F-974B77804099}"/>
              </a:ext>
            </a:extLst>
          </p:cNvPr>
          <p:cNvSpPr>
            <a:spLocks noGrp="1"/>
          </p:cNvSpPr>
          <p:nvPr>
            <p:ph idx="1"/>
          </p:nvPr>
        </p:nvSpPr>
        <p:spPr>
          <a:xfrm>
            <a:off x="6454588" y="2602524"/>
            <a:ext cx="4679577" cy="3800856"/>
          </a:xfrm>
        </p:spPr>
        <p:txBody>
          <a:bodyPr tIns="0" bIns="0">
            <a:noAutofit/>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dirty="0"/>
          </a:p>
        </p:txBody>
      </p:sp>
      <p:sp>
        <p:nvSpPr>
          <p:cNvPr id="11" name="Title 3">
            <a:extLst>
              <a:ext uri="{FF2B5EF4-FFF2-40B4-BE49-F238E27FC236}">
                <a16:creationId xmlns:a16="http://schemas.microsoft.com/office/drawing/2014/main" id="{54CA5FD4-332A-1D39-BEAA-479ADED10626}"/>
              </a:ext>
            </a:extLst>
          </p:cNvPr>
          <p:cNvSpPr>
            <a:spLocks noGrp="1"/>
          </p:cNvSpPr>
          <p:nvPr>
            <p:ph type="title"/>
          </p:nvPr>
        </p:nvSpPr>
        <p:spPr>
          <a:xfrm>
            <a:off x="6454588" y="1143000"/>
            <a:ext cx="4679577" cy="685800"/>
          </a:xfrm>
        </p:spPr>
        <p:txBody>
          <a:bodyPr tIns="0" bIns="0" anchor="t" anchorCtr="0"/>
          <a:lstStyle/>
          <a:p>
            <a:r>
              <a:rPr lang="sv-SE"/>
              <a:t>Klicka här för att ändra mall för rubrikformat</a:t>
            </a:r>
            <a:endParaRPr lang="sv-FI"/>
          </a:p>
        </p:txBody>
      </p:sp>
      <p:sp>
        <p:nvSpPr>
          <p:cNvPr id="2" name="Date Placeholder 1">
            <a:extLst>
              <a:ext uri="{FF2B5EF4-FFF2-40B4-BE49-F238E27FC236}">
                <a16:creationId xmlns:a16="http://schemas.microsoft.com/office/drawing/2014/main" id="{21361327-B3E4-4FC1-AABF-668845F5A197}"/>
              </a:ext>
            </a:extLst>
          </p:cNvPr>
          <p:cNvSpPr>
            <a:spLocks noGrp="1"/>
          </p:cNvSpPr>
          <p:nvPr>
            <p:ph type="dt" sz="half" idx="12"/>
          </p:nvPr>
        </p:nvSpPr>
        <p:spPr/>
        <p:txBody>
          <a:body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131057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Picture Placeholder 19"/>
          <p:cNvSpPr>
            <a:spLocks noGrp="1"/>
          </p:cNvSpPr>
          <p:nvPr>
            <p:ph type="pic" sz="quarter" idx="11"/>
          </p:nvPr>
        </p:nvSpPr>
        <p:spPr>
          <a:xfrm>
            <a:off x="0" y="0"/>
            <a:ext cx="12191999" cy="2716306"/>
          </a:xfrm>
          <a:solidFill>
            <a:schemeClr val="tx2">
              <a:lumMod val="20000"/>
              <a:lumOff val="80000"/>
            </a:schemeClr>
          </a:solidFill>
        </p:spPr>
        <p:txBody>
          <a:bodyPr/>
          <a:lstStyle/>
          <a:p>
            <a:r>
              <a:rPr lang="sv-SE"/>
              <a:t>Klicka på ikonen för att lägga till en bild</a:t>
            </a:r>
            <a:endParaRPr lang="sv-FI"/>
          </a:p>
        </p:txBody>
      </p:sp>
      <p:sp>
        <p:nvSpPr>
          <p:cNvPr id="3" name="Content Placeholder 2"/>
          <p:cNvSpPr>
            <a:spLocks noGrp="1"/>
          </p:cNvSpPr>
          <p:nvPr>
            <p:ph idx="1" hasCustomPrompt="1"/>
          </p:nvPr>
        </p:nvSpPr>
        <p:spPr>
          <a:xfrm>
            <a:off x="1062317" y="3008120"/>
            <a:ext cx="4877010" cy="3278379"/>
          </a:xfrm>
        </p:spPr>
        <p:txBody>
          <a:bodyPr tIns="0" bIns="0">
            <a:noAutofit/>
          </a:bodyPr>
          <a:lstStyle>
            <a:lvl1pPr marL="0" indent="0">
              <a:spcBef>
                <a:spcPts val="0"/>
              </a:spcBef>
              <a:buNone/>
              <a:defRPr b="1"/>
            </a:lvl1pPr>
            <a:lvl2pPr marL="342900" indent="-342900">
              <a:buFont typeface="Arial" panose="020B0604020202020204" pitchFamily="34" charset="0"/>
              <a:buChar char="•"/>
              <a:defRPr/>
            </a:lvl2pPr>
          </a:lstStyle>
          <a:p>
            <a:pPr lvl="0"/>
            <a:r>
              <a:rPr lang="en-GB" dirty="0"/>
              <a:t>Click to edit Master text styles</a:t>
            </a:r>
          </a:p>
          <a:p>
            <a:pPr lvl="1"/>
            <a:r>
              <a:rPr lang="en-GB" dirty="0"/>
              <a:t>Second level</a:t>
            </a:r>
          </a:p>
          <a:p>
            <a:pPr lvl="1"/>
            <a:endParaRPr lang="en-GB" dirty="0"/>
          </a:p>
        </p:txBody>
      </p:sp>
      <p:sp>
        <p:nvSpPr>
          <p:cNvPr id="2" name="Title 1">
            <a:extLst>
              <a:ext uri="{FF2B5EF4-FFF2-40B4-BE49-F238E27FC236}">
                <a16:creationId xmlns:a16="http://schemas.microsoft.com/office/drawing/2014/main" id="{8DAF8406-5F5B-4A5E-A1B0-35BB1DC44A52}"/>
              </a:ext>
            </a:extLst>
          </p:cNvPr>
          <p:cNvSpPr>
            <a:spLocks noGrp="1"/>
          </p:cNvSpPr>
          <p:nvPr>
            <p:ph type="title"/>
          </p:nvPr>
        </p:nvSpPr>
        <p:spPr>
          <a:xfrm>
            <a:off x="1068796" y="1358153"/>
            <a:ext cx="10060887" cy="1039808"/>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sv-SE"/>
              <a:t>Klicka här för att ändra mall för rubrikformat</a:t>
            </a:r>
            <a:endParaRPr lang="sv-FI"/>
          </a:p>
        </p:txBody>
      </p:sp>
      <p:pic>
        <p:nvPicPr>
          <p:cNvPr id="5" name="Picture 4">
            <a:extLst>
              <a:ext uri="{FF2B5EF4-FFF2-40B4-BE49-F238E27FC236}">
                <a16:creationId xmlns:a16="http://schemas.microsoft.com/office/drawing/2014/main" id="{A538505A-C3AD-74FB-F5FF-57B96B530A58}"/>
              </a:ext>
            </a:extLst>
          </p:cNvPr>
          <p:cNvPicPr>
            <a:picLocks noChangeAspect="1"/>
          </p:cNvPicPr>
          <p:nvPr userDrawn="1"/>
        </p:nvPicPr>
        <p:blipFill>
          <a:blip r:embed="rId2"/>
          <a:stretch>
            <a:fillRect/>
          </a:stretch>
        </p:blipFill>
        <p:spPr>
          <a:xfrm>
            <a:off x="10317515" y="149212"/>
            <a:ext cx="1697778" cy="189645"/>
          </a:xfrm>
          <a:prstGeom prst="rect">
            <a:avLst/>
          </a:prstGeom>
        </p:spPr>
      </p:pic>
      <p:sp>
        <p:nvSpPr>
          <p:cNvPr id="8" name="Content Placeholder 2">
            <a:extLst>
              <a:ext uri="{FF2B5EF4-FFF2-40B4-BE49-F238E27FC236}">
                <a16:creationId xmlns:a16="http://schemas.microsoft.com/office/drawing/2014/main" id="{6015F0F3-CE43-43D5-B6EA-C116175091BB}"/>
              </a:ext>
            </a:extLst>
          </p:cNvPr>
          <p:cNvSpPr>
            <a:spLocks noGrp="1"/>
          </p:cNvSpPr>
          <p:nvPr>
            <p:ph idx="12" hasCustomPrompt="1"/>
          </p:nvPr>
        </p:nvSpPr>
        <p:spPr>
          <a:xfrm>
            <a:off x="6252673" y="3008120"/>
            <a:ext cx="4877010" cy="3278379"/>
          </a:xfrm>
        </p:spPr>
        <p:txBody>
          <a:bodyPr tIns="0" bIns="0">
            <a:noAutofit/>
          </a:bodyPr>
          <a:lstStyle>
            <a:lvl1pPr marL="0" indent="0">
              <a:spcBef>
                <a:spcPts val="0"/>
              </a:spcBef>
              <a:buNone/>
              <a:defRPr b="1"/>
            </a:lvl1pPr>
            <a:lvl2pPr marL="342900" indent="-342900">
              <a:buFont typeface="Arial" panose="020B0604020202020204" pitchFamily="34" charset="0"/>
              <a:buChar char="•"/>
              <a:defRPr/>
            </a:lvl2pPr>
          </a:lstStyle>
          <a:p>
            <a:pPr lvl="0"/>
            <a:r>
              <a:rPr lang="en-GB" dirty="0"/>
              <a:t>Click to edit Master text styles</a:t>
            </a:r>
          </a:p>
          <a:p>
            <a:pPr lvl="1"/>
            <a:r>
              <a:rPr lang="en-GB" dirty="0"/>
              <a:t>Second level</a:t>
            </a:r>
          </a:p>
          <a:p>
            <a:pPr lvl="1"/>
            <a:endParaRPr lang="en-GB" dirty="0"/>
          </a:p>
        </p:txBody>
      </p:sp>
      <p:sp>
        <p:nvSpPr>
          <p:cNvPr id="4" name="Date Placeholder 3">
            <a:extLst>
              <a:ext uri="{FF2B5EF4-FFF2-40B4-BE49-F238E27FC236}">
                <a16:creationId xmlns:a16="http://schemas.microsoft.com/office/drawing/2014/main" id="{B3408A5D-A3D1-43D8-A73F-1B5E8C04A163}"/>
              </a:ext>
            </a:extLst>
          </p:cNvPr>
          <p:cNvSpPr>
            <a:spLocks noGrp="1"/>
          </p:cNvSpPr>
          <p:nvPr>
            <p:ph type="dt" sz="half" idx="13"/>
          </p:nvPr>
        </p:nvSpPr>
        <p:spPr/>
        <p:txBody>
          <a:body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64053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D1E7E2-737E-4113-A385-08091C3ADE33}"/>
              </a:ext>
            </a:extLst>
          </p:cNvPr>
          <p:cNvSpPr/>
          <p:nvPr userDrawn="1"/>
        </p:nvSpPr>
        <p:spPr>
          <a:xfrm>
            <a:off x="0" y="3427254"/>
            <a:ext cx="12292048" cy="3430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7" name="Rectangle 6"/>
          <p:cNvSpPr/>
          <p:nvPr/>
        </p:nvSpPr>
        <p:spPr>
          <a:xfrm>
            <a:off x="0" y="3427254"/>
            <a:ext cx="12292048" cy="3430746"/>
          </a:xfrm>
          <a:prstGeom prst="rect">
            <a:avLst/>
          </a:prstGeom>
          <a:solidFill>
            <a:srgbClr val="00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8" name="Picture Placeholder 19"/>
          <p:cNvSpPr>
            <a:spLocks noGrp="1"/>
          </p:cNvSpPr>
          <p:nvPr>
            <p:ph type="pic" sz="quarter" idx="11"/>
          </p:nvPr>
        </p:nvSpPr>
        <p:spPr>
          <a:xfrm>
            <a:off x="1068796" y="2000739"/>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9" name="Picture Placeholder 19"/>
          <p:cNvSpPr>
            <a:spLocks noGrp="1"/>
          </p:cNvSpPr>
          <p:nvPr>
            <p:ph type="pic" sz="quarter" idx="12"/>
          </p:nvPr>
        </p:nvSpPr>
        <p:spPr>
          <a:xfrm>
            <a:off x="3639854" y="2000738"/>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10" name="Picture Placeholder 19"/>
          <p:cNvSpPr>
            <a:spLocks noGrp="1"/>
          </p:cNvSpPr>
          <p:nvPr>
            <p:ph type="pic" sz="quarter" idx="13"/>
          </p:nvPr>
        </p:nvSpPr>
        <p:spPr>
          <a:xfrm>
            <a:off x="6210912" y="2000738"/>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11" name="Picture Placeholder 19"/>
          <p:cNvSpPr>
            <a:spLocks noGrp="1"/>
          </p:cNvSpPr>
          <p:nvPr>
            <p:ph type="pic" sz="quarter" idx="14"/>
          </p:nvPr>
        </p:nvSpPr>
        <p:spPr>
          <a:xfrm>
            <a:off x="8781971" y="2000737"/>
            <a:ext cx="2156561" cy="3213435"/>
          </a:xfrm>
          <a:prstGeom prst="roundRect">
            <a:avLst/>
          </a:prstGeom>
          <a:solidFill>
            <a:srgbClr val="ADDBFF"/>
          </a:solidFill>
        </p:spPr>
        <p:txBody>
          <a:bodyPr/>
          <a:lstStyle>
            <a:lvl1pPr marL="0" indent="0" algn="ctr">
              <a:buNone/>
              <a:defRPr/>
            </a:lvl1pPr>
          </a:lstStyle>
          <a:p>
            <a:r>
              <a:rPr lang="sv-SE"/>
              <a:t>Klicka på ikonen för att lägga till en bild</a:t>
            </a:r>
            <a:endParaRPr lang="sv-FI" dirty="0"/>
          </a:p>
        </p:txBody>
      </p:sp>
      <p:sp>
        <p:nvSpPr>
          <p:cNvPr id="2" name="Title Placeholder 1">
            <a:extLst>
              <a:ext uri="{FF2B5EF4-FFF2-40B4-BE49-F238E27FC236}">
                <a16:creationId xmlns:a16="http://schemas.microsoft.com/office/drawing/2014/main" id="{7EAB42D1-D351-8B85-0E9E-D3F8AE29F07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4" name="Text Placeholder 3">
            <a:extLst>
              <a:ext uri="{FF2B5EF4-FFF2-40B4-BE49-F238E27FC236}">
                <a16:creationId xmlns:a16="http://schemas.microsoft.com/office/drawing/2014/main" id="{7E61F24C-F780-460A-B953-DDE737ACF47E}"/>
              </a:ext>
            </a:extLst>
          </p:cNvPr>
          <p:cNvSpPr>
            <a:spLocks noGrp="1"/>
          </p:cNvSpPr>
          <p:nvPr>
            <p:ph type="body" sz="quarter" idx="15"/>
          </p:nvPr>
        </p:nvSpPr>
        <p:spPr>
          <a:xfrm>
            <a:off x="1068388" y="5480050"/>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13" name="Text Placeholder 3">
            <a:extLst>
              <a:ext uri="{FF2B5EF4-FFF2-40B4-BE49-F238E27FC236}">
                <a16:creationId xmlns:a16="http://schemas.microsoft.com/office/drawing/2014/main" id="{F28FB4F3-7082-4468-AB9A-8DE81164F8A0}"/>
              </a:ext>
            </a:extLst>
          </p:cNvPr>
          <p:cNvSpPr>
            <a:spLocks noGrp="1"/>
          </p:cNvSpPr>
          <p:nvPr>
            <p:ph type="body" sz="quarter" idx="16"/>
          </p:nvPr>
        </p:nvSpPr>
        <p:spPr>
          <a:xfrm>
            <a:off x="3639003" y="5480049"/>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14" name="Text Placeholder 3">
            <a:extLst>
              <a:ext uri="{FF2B5EF4-FFF2-40B4-BE49-F238E27FC236}">
                <a16:creationId xmlns:a16="http://schemas.microsoft.com/office/drawing/2014/main" id="{DDEEDACA-BC0B-448D-AB5A-7E522356C85D}"/>
              </a:ext>
            </a:extLst>
          </p:cNvPr>
          <p:cNvSpPr>
            <a:spLocks noGrp="1"/>
          </p:cNvSpPr>
          <p:nvPr>
            <p:ph type="body" sz="quarter" idx="17"/>
          </p:nvPr>
        </p:nvSpPr>
        <p:spPr>
          <a:xfrm>
            <a:off x="6210486" y="5480048"/>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15" name="Text Placeholder 3">
            <a:extLst>
              <a:ext uri="{FF2B5EF4-FFF2-40B4-BE49-F238E27FC236}">
                <a16:creationId xmlns:a16="http://schemas.microsoft.com/office/drawing/2014/main" id="{7C091300-8986-4A7D-8632-0CC49EB0D8C5}"/>
              </a:ext>
            </a:extLst>
          </p:cNvPr>
          <p:cNvSpPr>
            <a:spLocks noGrp="1"/>
          </p:cNvSpPr>
          <p:nvPr>
            <p:ph type="body" sz="quarter" idx="18"/>
          </p:nvPr>
        </p:nvSpPr>
        <p:spPr>
          <a:xfrm>
            <a:off x="8781545" y="5480047"/>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sv-SE"/>
              <a:t>Klicka här för att ändra format på bakgrundstexten</a:t>
            </a:r>
          </a:p>
        </p:txBody>
      </p:sp>
      <p:sp>
        <p:nvSpPr>
          <p:cNvPr id="3" name="Date Placeholder 2">
            <a:extLst>
              <a:ext uri="{FF2B5EF4-FFF2-40B4-BE49-F238E27FC236}">
                <a16:creationId xmlns:a16="http://schemas.microsoft.com/office/drawing/2014/main" id="{FE5888A4-E80E-44A0-A99F-AE0C3F2E7B54}"/>
              </a:ext>
            </a:extLst>
          </p:cNvPr>
          <p:cNvSpPr>
            <a:spLocks noGrp="1"/>
          </p:cNvSpPr>
          <p:nvPr>
            <p:ph type="dt" sz="half" idx="19"/>
          </p:nvPr>
        </p:nvSpPr>
        <p:spPr/>
        <p:txBody>
          <a:body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127911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sv-SE"/>
              <a:t>Klicka här för att ändra mall för rubrikformat</a:t>
            </a:r>
            <a:endParaRPr lang="sv-FI" dirty="0"/>
          </a:p>
        </p:txBody>
      </p:sp>
      <p:sp>
        <p:nvSpPr>
          <p:cNvPr id="3" name="Text Placeholder 2"/>
          <p:cNvSpPr>
            <a:spLocks noGrp="1"/>
          </p:cNvSpPr>
          <p:nvPr>
            <p:ph type="body" idx="1"/>
          </p:nvPr>
        </p:nvSpPr>
        <p:spPr>
          <a:xfrm>
            <a:off x="1055688" y="2349500"/>
            <a:ext cx="6708939" cy="38227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dirty="0"/>
          </a:p>
        </p:txBody>
      </p:sp>
      <p:pic>
        <p:nvPicPr>
          <p:cNvPr id="6" name="Picture 5">
            <a:extLst>
              <a:ext uri="{FF2B5EF4-FFF2-40B4-BE49-F238E27FC236}">
                <a16:creationId xmlns:a16="http://schemas.microsoft.com/office/drawing/2014/main" id="{DBB6F3DF-2050-EC82-1CF8-CD5C4E4430B5}"/>
              </a:ext>
            </a:extLst>
          </p:cNvPr>
          <p:cNvPicPr>
            <a:picLocks noChangeAspect="1"/>
          </p:cNvPicPr>
          <p:nvPr userDrawn="1"/>
        </p:nvPicPr>
        <p:blipFill>
          <a:blip r:embed="rId12"/>
          <a:stretch>
            <a:fillRect/>
          </a:stretch>
        </p:blipFill>
        <p:spPr>
          <a:xfrm>
            <a:off x="10282345" y="231514"/>
            <a:ext cx="1697778" cy="189645"/>
          </a:xfrm>
          <a:prstGeom prst="rect">
            <a:avLst/>
          </a:prstGeom>
        </p:spPr>
      </p:pic>
      <p:sp>
        <p:nvSpPr>
          <p:cNvPr id="4" name="Date Placeholder 3">
            <a:extLst>
              <a:ext uri="{FF2B5EF4-FFF2-40B4-BE49-F238E27FC236}">
                <a16:creationId xmlns:a16="http://schemas.microsoft.com/office/drawing/2014/main" id="{94F39D38-ECC7-46DA-9F6E-7FFF7C482A57}"/>
              </a:ext>
            </a:extLst>
          </p:cNvPr>
          <p:cNvSpPr>
            <a:spLocks noGrp="1"/>
          </p:cNvSpPr>
          <p:nvPr>
            <p:ph type="dt" sz="half" idx="2"/>
          </p:nvPr>
        </p:nvSpPr>
        <p:spPr>
          <a:xfrm>
            <a:off x="234576"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4583C661-0858-474C-A3FE-9D6EBEE1B88A}" type="datetimeFigureOut">
              <a:rPr lang="sv-FI" smtClean="0"/>
              <a:pPr/>
              <a:t>2026-02-17</a:t>
            </a:fld>
            <a:endParaRPr lang="sv-FI"/>
          </a:p>
        </p:txBody>
      </p:sp>
    </p:spTree>
    <p:extLst>
      <p:ext uri="{BB962C8B-B14F-4D97-AF65-F5344CB8AC3E}">
        <p14:creationId xmlns:p14="http://schemas.microsoft.com/office/powerpoint/2010/main" val="21645133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8" r:id="rId4"/>
    <p:sldLayoutId id="2147483694" r:id="rId5"/>
    <p:sldLayoutId id="2147483695" r:id="rId6"/>
    <p:sldLayoutId id="2147483688" r:id="rId7"/>
    <p:sldLayoutId id="2147483697" r:id="rId8"/>
    <p:sldLayoutId id="2147483689" r:id="rId9"/>
    <p:sldLayoutId id="2147483690" r:id="rId10"/>
  </p:sldLayoutIdLst>
  <p:txStyles>
    <p:titleStyle>
      <a:lvl1pPr algn="l" defTabSz="914377" rtl="0" eaLnBrk="1" latinLnBrk="0" hangingPunct="1">
        <a:lnSpc>
          <a:spcPct val="90000"/>
        </a:lnSpc>
        <a:spcBef>
          <a:spcPct val="0"/>
        </a:spcBef>
        <a:buNone/>
        <a:defRPr sz="4000" b="0" kern="1200">
          <a:solidFill>
            <a:schemeClr val="accent1"/>
          </a:solidFill>
          <a:latin typeface="Georgia" panose="02040502050405020303" pitchFamily="18" charset="0"/>
          <a:ea typeface="Georgia" panose="02040502050405020303" pitchFamily="18" charset="0"/>
          <a:cs typeface="Segoe UI" panose="020B0502040204020203" pitchFamily="34" charset="0"/>
        </a:defRPr>
      </a:lvl1pPr>
    </p:titleStyle>
    <p:bodyStyle>
      <a:lvl1pPr marL="228594" indent="-228594" algn="l" defTabSz="914377"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pos="3840" userDrawn="1">
          <p15:clr>
            <a:srgbClr val="F26B43"/>
          </p15:clr>
        </p15:guide>
        <p15:guide id="3" orient="horz" pos="2260" userDrawn="1">
          <p15:clr>
            <a:srgbClr val="F26B43"/>
          </p15:clr>
        </p15:guide>
        <p15:guide id="4" pos="665" userDrawn="1">
          <p15:clr>
            <a:srgbClr val="F26B43"/>
          </p15:clr>
        </p15:guide>
        <p15:guide id="5" pos="7015" userDrawn="1">
          <p15:clr>
            <a:srgbClr val="F26B43"/>
          </p15:clr>
        </p15:guide>
        <p15:guide id="6" orient="horz" pos="14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ink.webropol.com/s/skildvagarJakobstad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mat, tilltugg, Snabbmat, smörgås&#10;&#10;Automatiskt genererad beskrivning">
            <a:extLst>
              <a:ext uri="{FF2B5EF4-FFF2-40B4-BE49-F238E27FC236}">
                <a16:creationId xmlns:a16="http://schemas.microsoft.com/office/drawing/2014/main" id="{32050433-A664-7C3B-599C-E156C4E1C52E}"/>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1203" r="-1" b="31202"/>
          <a:stretch>
            <a:fillRect/>
          </a:stretch>
        </p:blipFill>
        <p:spPr>
          <a:xfrm>
            <a:off x="15629" y="10"/>
            <a:ext cx="12176371" cy="6857990"/>
          </a:xfrm>
          <a:noFill/>
        </p:spPr>
      </p:pic>
      <p:sp>
        <p:nvSpPr>
          <p:cNvPr id="4" name="Rubrik 3">
            <a:extLst>
              <a:ext uri="{FF2B5EF4-FFF2-40B4-BE49-F238E27FC236}">
                <a16:creationId xmlns:a16="http://schemas.microsoft.com/office/drawing/2014/main" id="{82D9EFF2-EB1C-E9E0-4868-81991B164ECE}"/>
              </a:ext>
            </a:extLst>
          </p:cNvPr>
          <p:cNvSpPr>
            <a:spLocks noGrp="1"/>
          </p:cNvSpPr>
          <p:nvPr>
            <p:ph type="title"/>
          </p:nvPr>
        </p:nvSpPr>
        <p:spPr>
          <a:xfrm>
            <a:off x="1064479" y="0"/>
            <a:ext cx="10081847" cy="2852737"/>
          </a:xfrm>
        </p:spPr>
        <p:txBody>
          <a:bodyPr anchor="b">
            <a:normAutofit/>
          </a:bodyPr>
          <a:lstStyle/>
          <a:p>
            <a:r>
              <a:rPr lang="sv-FI" dirty="0"/>
              <a:t>Välkommen !</a:t>
            </a:r>
            <a:br>
              <a:rPr lang="sv-FI" dirty="0"/>
            </a:br>
            <a:r>
              <a:rPr lang="sv-FI" sz="2800" dirty="0"/>
              <a:t>Ta för dig av fikat!</a:t>
            </a:r>
          </a:p>
        </p:txBody>
      </p:sp>
      <p:sp>
        <p:nvSpPr>
          <p:cNvPr id="11" name="Subtitle 2">
            <a:extLst>
              <a:ext uri="{FF2B5EF4-FFF2-40B4-BE49-F238E27FC236}">
                <a16:creationId xmlns:a16="http://schemas.microsoft.com/office/drawing/2014/main" id="{677E2E91-0A7D-E41D-EBD4-B78AED052B80}"/>
              </a:ext>
            </a:extLst>
          </p:cNvPr>
          <p:cNvSpPr>
            <a:spLocks noGrp="1"/>
          </p:cNvSpPr>
          <p:nvPr>
            <p:ph type="body" idx="1"/>
          </p:nvPr>
        </p:nvSpPr>
        <p:spPr>
          <a:xfrm>
            <a:off x="1062891" y="4721290"/>
            <a:ext cx="10081847" cy="1368364"/>
          </a:xfrm>
        </p:spPr>
        <p:txBody>
          <a:bodyPr>
            <a:normAutofit/>
          </a:bodyPr>
          <a:lstStyle/>
          <a:p>
            <a:r>
              <a:rPr lang="en-US" b="1" dirty="0" err="1"/>
              <a:t>Träff</a:t>
            </a:r>
            <a:r>
              <a:rPr lang="en-US" b="1" dirty="0"/>
              <a:t> </a:t>
            </a:r>
            <a:r>
              <a:rPr lang="en-US" b="1" dirty="0" err="1"/>
              <a:t>ett</a:t>
            </a:r>
            <a:endParaRPr lang="en-US" b="1" dirty="0"/>
          </a:p>
          <a:p>
            <a:r>
              <a:rPr lang="en-US" b="1" dirty="0" err="1"/>
              <a:t>Skilda</a:t>
            </a:r>
            <a:r>
              <a:rPr lang="en-US" b="1" dirty="0"/>
              <a:t> </a:t>
            </a:r>
            <a:r>
              <a:rPr lang="en-US" b="1" dirty="0" err="1"/>
              <a:t>vägar</a:t>
            </a:r>
            <a:r>
              <a:rPr lang="en-US" b="1" dirty="0"/>
              <a:t> </a:t>
            </a:r>
            <a:r>
              <a:rPr lang="en-US" b="1" dirty="0" err="1"/>
              <a:t>vidare</a:t>
            </a:r>
            <a:endParaRPr lang="en-US" b="1" dirty="0"/>
          </a:p>
        </p:txBody>
      </p:sp>
      <p:pic>
        <p:nvPicPr>
          <p:cNvPr id="2" name="Bildobjekt 5">
            <a:extLst>
              <a:ext uri="{FF2B5EF4-FFF2-40B4-BE49-F238E27FC236}">
                <a16:creationId xmlns:a16="http://schemas.microsoft.com/office/drawing/2014/main" id="{67AF26D2-1652-97D4-C641-0B74D5B98079}"/>
              </a:ext>
            </a:extLst>
          </p:cNvPr>
          <p:cNvPicPr>
            <a:picLocks noChangeAspect="1"/>
          </p:cNvPicPr>
          <p:nvPr/>
        </p:nvPicPr>
        <p:blipFill rotWithShape="1">
          <a:blip r:embed="rId3"/>
          <a:srcRect t="34259" b="34141"/>
          <a:stretch/>
        </p:blipFill>
        <p:spPr>
          <a:xfrm>
            <a:off x="4755572" y="5666088"/>
            <a:ext cx="2680855" cy="847132"/>
          </a:xfrm>
          <a:prstGeom prst="rect">
            <a:avLst/>
          </a:prstGeom>
        </p:spPr>
      </p:pic>
    </p:spTree>
    <p:extLst>
      <p:ext uri="{BB962C8B-B14F-4D97-AF65-F5344CB8AC3E}">
        <p14:creationId xmlns:p14="http://schemas.microsoft.com/office/powerpoint/2010/main" val="69340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itting on a porch&#10;&#10;AI-generated content may be incorrect.">
            <a:extLst>
              <a:ext uri="{FF2B5EF4-FFF2-40B4-BE49-F238E27FC236}">
                <a16:creationId xmlns:a16="http://schemas.microsoft.com/office/drawing/2014/main" id="{D7FFD689-2C0F-0894-7628-E93E49551845}"/>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1821" b="21821"/>
          <a:stretch>
            <a:fillRect/>
          </a:stretch>
        </p:blipFill>
        <p:spPr/>
      </p:pic>
      <p:sp>
        <p:nvSpPr>
          <p:cNvPr id="3" name="Platshållare för innehåll 2">
            <a:extLst>
              <a:ext uri="{FF2B5EF4-FFF2-40B4-BE49-F238E27FC236}">
                <a16:creationId xmlns:a16="http://schemas.microsoft.com/office/drawing/2014/main" id="{4A4EE5C3-08DF-7847-8083-71A90B964FDF}"/>
              </a:ext>
            </a:extLst>
          </p:cNvPr>
          <p:cNvSpPr>
            <a:spLocks noGrp="1"/>
          </p:cNvSpPr>
          <p:nvPr>
            <p:ph idx="1"/>
          </p:nvPr>
        </p:nvSpPr>
        <p:spPr>
          <a:xfrm>
            <a:off x="6456736" y="2349500"/>
            <a:ext cx="5486400" cy="3800856"/>
          </a:xfrm>
        </p:spPr>
        <p:txBody>
          <a:bodyPr/>
          <a:lstStyle/>
          <a:p>
            <a:pPr marL="342900" lvl="0" indent="-342900">
              <a:lnSpc>
                <a:spcPct val="107000"/>
              </a:lnSpc>
              <a:spcAft>
                <a:spcPts val="800"/>
              </a:spcAft>
              <a:buFont typeface="+mj-lt"/>
              <a:buAutoNum type="arabicPeriod"/>
            </a:pPr>
            <a:r>
              <a:rPr lang="sv-FI" sz="2400" kern="100" dirty="0">
                <a:effectLst/>
                <a:latin typeface="Calibri" panose="020F0502020204030204" pitchFamily="34" charset="0"/>
                <a:ea typeface="Calibri" panose="020F0502020204030204" pitchFamily="34" charset="0"/>
                <a:cs typeface="Times New Roman" panose="02020603050405020304" pitchFamily="18" charset="0"/>
              </a:rPr>
              <a:t>Att bli medveten om hotet av separation</a:t>
            </a:r>
          </a:p>
          <a:p>
            <a:pPr marL="342900" lvl="0" indent="-342900">
              <a:lnSpc>
                <a:spcPct val="107000"/>
              </a:lnSpc>
              <a:spcAft>
                <a:spcPts val="800"/>
              </a:spcAft>
              <a:buFont typeface="+mj-lt"/>
              <a:buAutoNum type="arabicPeriod"/>
            </a:pPr>
            <a:r>
              <a:rPr lang="sv-FI" sz="2400" kern="100" dirty="0">
                <a:effectLst/>
                <a:latin typeface="Calibri" panose="020F0502020204030204" pitchFamily="34" charset="0"/>
                <a:ea typeface="Calibri" panose="020F0502020204030204" pitchFamily="34" charset="0"/>
                <a:cs typeface="Times New Roman" panose="02020603050405020304" pitchFamily="18" charset="0"/>
              </a:rPr>
              <a:t>Chockfasen</a:t>
            </a:r>
            <a:endParaRPr lang="sv-SE" sz="1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sv-FI" sz="2400" dirty="0">
                <a:effectLst/>
                <a:latin typeface="Calibri" panose="020F0502020204030204" pitchFamily="34" charset="0"/>
                <a:ea typeface="Calibri" panose="020F0502020204030204" pitchFamily="34" charset="0"/>
                <a:cs typeface="Times New Roman" panose="02020603050405020304" pitchFamily="18" charset="0"/>
              </a:rPr>
              <a:t>Reaktionsfasen</a:t>
            </a:r>
            <a:endParaRPr lang="sv-F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sv-FI" sz="2400" dirty="0">
                <a:effectLst/>
                <a:latin typeface="Calibri" panose="020F0502020204030204" pitchFamily="34" charset="0"/>
                <a:ea typeface="Calibri" panose="020F0502020204030204" pitchFamily="34" charset="0"/>
                <a:cs typeface="Times New Roman" panose="02020603050405020304" pitchFamily="18" charset="0"/>
              </a:rPr>
              <a:t>Tiden efter beslutet att separera</a:t>
            </a:r>
          </a:p>
          <a:p>
            <a:pPr marL="342900" lvl="0" indent="-342900">
              <a:lnSpc>
                <a:spcPct val="107000"/>
              </a:lnSpc>
              <a:spcAft>
                <a:spcPts val="800"/>
              </a:spcAft>
              <a:buFont typeface="+mj-lt"/>
              <a:buAutoNum type="arabicPeriod"/>
            </a:pPr>
            <a:r>
              <a:rPr lang="sv-FI" sz="2400" kern="100" dirty="0">
                <a:effectLst/>
                <a:latin typeface="Calibri" panose="020F0502020204030204" pitchFamily="34" charset="0"/>
                <a:ea typeface="Calibri" panose="020F0502020204030204" pitchFamily="34" charset="0"/>
                <a:cs typeface="Times New Roman" panose="02020603050405020304" pitchFamily="18" charset="0"/>
              </a:rPr>
              <a:t>Ny orienteringsfasen</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FI" dirty="0"/>
          </a:p>
        </p:txBody>
      </p:sp>
      <p:sp>
        <p:nvSpPr>
          <p:cNvPr id="4" name="Rubrik 3">
            <a:extLst>
              <a:ext uri="{FF2B5EF4-FFF2-40B4-BE49-F238E27FC236}">
                <a16:creationId xmlns:a16="http://schemas.microsoft.com/office/drawing/2014/main" id="{E8F050E9-14F6-DEED-5886-62B8D37899E2}"/>
              </a:ext>
            </a:extLst>
          </p:cNvPr>
          <p:cNvSpPr>
            <a:spLocks noGrp="1"/>
          </p:cNvSpPr>
          <p:nvPr>
            <p:ph type="title"/>
          </p:nvPr>
        </p:nvSpPr>
        <p:spPr/>
        <p:txBody>
          <a:bodyPr/>
          <a:lstStyle/>
          <a:p>
            <a:r>
              <a:rPr lang="sv-FI" dirty="0"/>
              <a:t>Faser i en kris</a:t>
            </a:r>
          </a:p>
        </p:txBody>
      </p:sp>
    </p:spTree>
    <p:extLst>
      <p:ext uri="{BB962C8B-B14F-4D97-AF65-F5344CB8AC3E}">
        <p14:creationId xmlns:p14="http://schemas.microsoft.com/office/powerpoint/2010/main" val="214018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BFE8032-9AF0-256F-A54E-11C8B96DA757}"/>
              </a:ext>
            </a:extLst>
          </p:cNvPr>
          <p:cNvSpPr>
            <a:spLocks noGrp="1"/>
          </p:cNvSpPr>
          <p:nvPr>
            <p:ph idx="1"/>
          </p:nvPr>
        </p:nvSpPr>
        <p:spPr>
          <a:xfrm>
            <a:off x="6454587" y="2515439"/>
            <a:ext cx="4679577" cy="3800856"/>
          </a:xfrm>
        </p:spPr>
        <p:txBody>
          <a:bodyPr/>
          <a:lstStyle/>
          <a:p>
            <a:pPr>
              <a:lnSpc>
                <a:spcPct val="107000"/>
              </a:lnSpc>
            </a:pPr>
            <a:r>
              <a:rPr lang="sv-FI" sz="2800" kern="100" dirty="0">
                <a:effectLst/>
                <a:latin typeface="Calibri" panose="020F0502020204030204" pitchFamily="34" charset="0"/>
                <a:ea typeface="Calibri" panose="020F0502020204030204" pitchFamily="34" charset="0"/>
                <a:cs typeface="Times New Roman" panose="02020603050405020304" pitchFamily="18" charset="0"/>
              </a:rPr>
              <a:t>Berättelsen om mitt förhållande </a:t>
            </a:r>
          </a:p>
          <a:p>
            <a:pPr>
              <a:lnSpc>
                <a:spcPct val="107000"/>
              </a:lnSpc>
            </a:pPr>
            <a:r>
              <a:rPr lang="sv-FI" sz="2800"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Enligt material från psykporten.fi</a:t>
            </a:r>
            <a:endParaRPr lang="sv-FI" sz="3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endParaRPr lang="sv-SE"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FI" dirty="0"/>
          </a:p>
        </p:txBody>
      </p:sp>
      <p:sp>
        <p:nvSpPr>
          <p:cNvPr id="4" name="Rubrik 3">
            <a:extLst>
              <a:ext uri="{FF2B5EF4-FFF2-40B4-BE49-F238E27FC236}">
                <a16:creationId xmlns:a16="http://schemas.microsoft.com/office/drawing/2014/main" id="{B694C23F-FCB4-04C2-B05A-9963A1D711C3}"/>
              </a:ext>
            </a:extLst>
          </p:cNvPr>
          <p:cNvSpPr>
            <a:spLocks noGrp="1"/>
          </p:cNvSpPr>
          <p:nvPr>
            <p:ph type="title"/>
          </p:nvPr>
        </p:nvSpPr>
        <p:spPr/>
        <p:txBody>
          <a:bodyPr/>
          <a:lstStyle/>
          <a:p>
            <a:pPr>
              <a:lnSpc>
                <a:spcPct val="107000"/>
              </a:lnSpc>
              <a:spcAft>
                <a:spcPts val="800"/>
              </a:spcAft>
            </a:pPr>
            <a:r>
              <a:rPr lang="sv-FI" sz="4000" kern="100" dirty="0">
                <a:effectLst/>
                <a:latin typeface="Calibri" panose="020F0502020204030204" pitchFamily="34" charset="0"/>
                <a:ea typeface="Calibri" panose="020F0502020204030204" pitchFamily="34" charset="0"/>
                <a:cs typeface="Times New Roman" panose="02020603050405020304" pitchFamily="18" charset="0"/>
              </a:rPr>
              <a:t>Hemuppgift</a:t>
            </a:r>
            <a:br>
              <a:rPr lang="sv-SE"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Tree>
    <p:extLst>
      <p:ext uri="{BB962C8B-B14F-4D97-AF65-F5344CB8AC3E}">
        <p14:creationId xmlns:p14="http://schemas.microsoft.com/office/powerpoint/2010/main" val="68413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C196F09-0D1C-91E0-207B-923E360A155B}"/>
              </a:ext>
            </a:extLst>
          </p:cNvPr>
          <p:cNvSpPr>
            <a:spLocks noGrp="1"/>
          </p:cNvSpPr>
          <p:nvPr>
            <p:ph idx="1"/>
          </p:nvPr>
        </p:nvSpPr>
        <p:spPr/>
        <p:txBody>
          <a:bodyPr/>
          <a:lstStyle/>
          <a:p>
            <a:r>
              <a:rPr lang="sv-FI" dirty="0"/>
              <a:t>Varför? I denna övning får du fundera på berättelsen om ditt förhållande. Genom att granska ditt förhållande kan du få en uppfattning om vilken inverkan det har haft på ditt liv. </a:t>
            </a:r>
          </a:p>
          <a:p>
            <a:r>
              <a:rPr lang="sv-FI" dirty="0"/>
              <a:t>Hur? Skriv din berättelse om förhållandet. Börja med det ögonblick ni träffades och fortsätt tills det ögonblick ni bestämde er för att separera. Censurera inte, utan formulera berättelsen så som du upplever den just nu. Ifall ni inte upplevt någon av punkterna nedan kan du hoppa över den.</a:t>
            </a:r>
          </a:p>
        </p:txBody>
      </p:sp>
      <p:sp>
        <p:nvSpPr>
          <p:cNvPr id="3" name="Rubrik 2">
            <a:extLst>
              <a:ext uri="{FF2B5EF4-FFF2-40B4-BE49-F238E27FC236}">
                <a16:creationId xmlns:a16="http://schemas.microsoft.com/office/drawing/2014/main" id="{1FF79D1D-61FB-90EA-C8AD-7C857B442B6B}"/>
              </a:ext>
            </a:extLst>
          </p:cNvPr>
          <p:cNvSpPr>
            <a:spLocks noGrp="1"/>
          </p:cNvSpPr>
          <p:nvPr>
            <p:ph type="title"/>
          </p:nvPr>
        </p:nvSpPr>
        <p:spPr/>
        <p:txBody>
          <a:bodyPr/>
          <a:lstStyle/>
          <a:p>
            <a:r>
              <a:rPr lang="sv-FI" dirty="0"/>
              <a:t>Hemuppgift: Berättelsen om mitt förhållande</a:t>
            </a:r>
          </a:p>
        </p:txBody>
      </p:sp>
    </p:spTree>
    <p:extLst>
      <p:ext uri="{BB962C8B-B14F-4D97-AF65-F5344CB8AC3E}">
        <p14:creationId xmlns:p14="http://schemas.microsoft.com/office/powerpoint/2010/main" val="25266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C962778-A411-D50C-65F5-DFEB2F639123}"/>
              </a:ext>
            </a:extLst>
          </p:cNvPr>
          <p:cNvSpPr>
            <a:spLocks noGrp="1"/>
          </p:cNvSpPr>
          <p:nvPr>
            <p:ph sz="half" idx="1"/>
          </p:nvPr>
        </p:nvSpPr>
        <p:spPr/>
        <p:txBody>
          <a:bodyPr/>
          <a:lstStyle/>
          <a:p>
            <a:r>
              <a:rPr lang="sv-FI" dirty="0"/>
              <a:t>T.ex. "Jag träffade min partner på en fest...”</a:t>
            </a:r>
          </a:p>
          <a:p>
            <a:r>
              <a:rPr lang="sv-FI" dirty="0"/>
              <a:t>Vi lärde känna varandra och blev kära</a:t>
            </a:r>
          </a:p>
          <a:p>
            <a:r>
              <a:rPr lang="sv-SE" dirty="0"/>
              <a:t>Vi dejtade</a:t>
            </a:r>
          </a:p>
          <a:p>
            <a:r>
              <a:rPr lang="sv-SE" dirty="0"/>
              <a:t>Vår relation blev officiell</a:t>
            </a:r>
          </a:p>
          <a:p>
            <a:r>
              <a:rPr lang="sv-FI" dirty="0"/>
              <a:t>Vi upplevde goda stunder och svåra stunder</a:t>
            </a:r>
          </a:p>
        </p:txBody>
      </p:sp>
      <p:sp>
        <p:nvSpPr>
          <p:cNvPr id="3" name="Platshållare för innehåll 2">
            <a:extLst>
              <a:ext uri="{FF2B5EF4-FFF2-40B4-BE49-F238E27FC236}">
                <a16:creationId xmlns:a16="http://schemas.microsoft.com/office/drawing/2014/main" id="{2613F194-AE65-8FE6-D850-968A3132DE48}"/>
              </a:ext>
            </a:extLst>
          </p:cNvPr>
          <p:cNvSpPr>
            <a:spLocks noGrp="1"/>
          </p:cNvSpPr>
          <p:nvPr>
            <p:ph sz="half" idx="2"/>
          </p:nvPr>
        </p:nvSpPr>
        <p:spPr/>
        <p:txBody>
          <a:bodyPr/>
          <a:lstStyle/>
          <a:p>
            <a:r>
              <a:rPr lang="sv-SE" dirty="0"/>
              <a:t>Vi klarade av utmaningar</a:t>
            </a:r>
          </a:p>
          <a:p>
            <a:r>
              <a:rPr lang="sv-FI" dirty="0"/>
              <a:t>Vi började fundera på att separera</a:t>
            </a:r>
          </a:p>
          <a:p>
            <a:r>
              <a:rPr lang="sv-SE" dirty="0"/>
              <a:t>Vi separerade</a:t>
            </a:r>
          </a:p>
          <a:p>
            <a:r>
              <a:rPr lang="sv-SE" dirty="0"/>
              <a:t>Efter separationen</a:t>
            </a:r>
            <a:endParaRPr lang="sv-FI" dirty="0"/>
          </a:p>
        </p:txBody>
      </p:sp>
      <p:sp>
        <p:nvSpPr>
          <p:cNvPr id="4" name="Rubrik 3">
            <a:extLst>
              <a:ext uri="{FF2B5EF4-FFF2-40B4-BE49-F238E27FC236}">
                <a16:creationId xmlns:a16="http://schemas.microsoft.com/office/drawing/2014/main" id="{67EEB8BF-9367-3115-D2B6-A43CCEB2F24F}"/>
              </a:ext>
            </a:extLst>
          </p:cNvPr>
          <p:cNvSpPr>
            <a:spLocks noGrp="1"/>
          </p:cNvSpPr>
          <p:nvPr>
            <p:ph type="title"/>
          </p:nvPr>
        </p:nvSpPr>
        <p:spPr>
          <a:xfrm>
            <a:off x="1055688" y="1019392"/>
            <a:ext cx="6695831" cy="999276"/>
          </a:xfrm>
        </p:spPr>
        <p:txBody>
          <a:bodyPr/>
          <a:lstStyle/>
          <a:p>
            <a:r>
              <a:rPr lang="sv-FI" dirty="0"/>
              <a:t>Vi träffades: </a:t>
            </a:r>
          </a:p>
        </p:txBody>
      </p:sp>
    </p:spTree>
    <p:extLst>
      <p:ext uri="{BB962C8B-B14F-4D97-AF65-F5344CB8AC3E}">
        <p14:creationId xmlns:p14="http://schemas.microsoft.com/office/powerpoint/2010/main" val="329653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C20ED9F-5F56-4A34-ACCD-335606FE718D}"/>
              </a:ext>
            </a:extLst>
          </p:cNvPr>
          <p:cNvSpPr/>
          <p:nvPr/>
        </p:nvSpPr>
        <p:spPr>
          <a:xfrm>
            <a:off x="609600" y="692150"/>
            <a:ext cx="10966450" cy="5473700"/>
          </a:xfrm>
          <a:prstGeom prst="roundRect">
            <a:avLst>
              <a:gd name="adj" fmla="val 9359"/>
            </a:avLst>
          </a:prstGeom>
          <a:solidFill>
            <a:srgbClr val="AD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6000" dirty="0">
                <a:solidFill>
                  <a:schemeClr val="tx2"/>
                </a:solidFill>
                <a:latin typeface="+mj-lt"/>
              </a:rPr>
              <a:t>”En sak jag tar med mig idag</a:t>
            </a:r>
          </a:p>
          <a:p>
            <a:pPr algn="ctr"/>
            <a:r>
              <a:rPr lang="sv-FI" sz="6000" dirty="0">
                <a:solidFill>
                  <a:schemeClr val="tx2"/>
                </a:solidFill>
                <a:latin typeface="+mj-lt"/>
              </a:rPr>
              <a:t>- känsla, tanke, insikt”</a:t>
            </a:r>
          </a:p>
        </p:txBody>
      </p:sp>
    </p:spTree>
    <p:extLst>
      <p:ext uri="{BB962C8B-B14F-4D97-AF65-F5344CB8AC3E}">
        <p14:creationId xmlns:p14="http://schemas.microsoft.com/office/powerpoint/2010/main" val="380299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10;&#10;Description automatically generated">
            <a:extLst>
              <a:ext uri="{FF2B5EF4-FFF2-40B4-BE49-F238E27FC236}">
                <a16:creationId xmlns:a16="http://schemas.microsoft.com/office/drawing/2014/main" id="{75B922D5-9093-BD7C-727E-3549A99249CE}"/>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a:xfrm>
            <a:off x="15628" y="0"/>
            <a:ext cx="12176371" cy="6858000"/>
          </a:xfrm>
        </p:spPr>
      </p:pic>
      <p:pic>
        <p:nvPicPr>
          <p:cNvPr id="7" name="Picture 6">
            <a:extLst>
              <a:ext uri="{FF2B5EF4-FFF2-40B4-BE49-F238E27FC236}">
                <a16:creationId xmlns:a16="http://schemas.microsoft.com/office/drawing/2014/main" id="{3A7F17E7-AB3B-93A0-55C0-469AD1D50699}"/>
              </a:ext>
            </a:extLst>
          </p:cNvPr>
          <p:cNvPicPr>
            <a:picLocks noChangeAspect="1"/>
          </p:cNvPicPr>
          <p:nvPr/>
        </p:nvPicPr>
        <p:blipFill>
          <a:blip r:embed="rId3"/>
          <a:stretch>
            <a:fillRect/>
          </a:stretch>
        </p:blipFill>
        <p:spPr>
          <a:xfrm>
            <a:off x="3260237" y="3112239"/>
            <a:ext cx="5671525" cy="633522"/>
          </a:xfrm>
          <a:prstGeom prst="rect">
            <a:avLst/>
          </a:prstGeom>
        </p:spPr>
      </p:pic>
    </p:spTree>
    <p:extLst>
      <p:ext uri="{BB962C8B-B14F-4D97-AF65-F5344CB8AC3E}">
        <p14:creationId xmlns:p14="http://schemas.microsoft.com/office/powerpoint/2010/main" val="374226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7891-0C93-18FB-1B1C-800358C37DAA}"/>
              </a:ext>
            </a:extLst>
          </p:cNvPr>
          <p:cNvSpPr>
            <a:spLocks noGrp="1"/>
          </p:cNvSpPr>
          <p:nvPr>
            <p:ph type="ctrTitle"/>
          </p:nvPr>
        </p:nvSpPr>
        <p:spPr>
          <a:xfrm>
            <a:off x="6817659" y="2307155"/>
            <a:ext cx="4310936" cy="2243691"/>
          </a:xfrm>
        </p:spPr>
        <p:txBody>
          <a:bodyPr/>
          <a:lstStyle/>
          <a:p>
            <a:br>
              <a:rPr lang="en-GB" sz="5400" dirty="0"/>
            </a:br>
            <a:r>
              <a:rPr lang="en-GB" sz="5400" dirty="0" err="1"/>
              <a:t>Skilda</a:t>
            </a:r>
            <a:r>
              <a:rPr lang="en-GB" sz="5400" dirty="0"/>
              <a:t> </a:t>
            </a:r>
            <a:r>
              <a:rPr lang="en-GB" sz="5400" dirty="0" err="1"/>
              <a:t>vägar</a:t>
            </a:r>
            <a:r>
              <a:rPr lang="en-GB" sz="5400" dirty="0"/>
              <a:t> </a:t>
            </a:r>
            <a:r>
              <a:rPr lang="en-GB" sz="5400" dirty="0" err="1"/>
              <a:t>vidare</a:t>
            </a:r>
            <a:r>
              <a:rPr lang="en-GB" sz="5400" dirty="0"/>
              <a:t> </a:t>
            </a:r>
            <a:endParaRPr lang="en-FI" sz="5400" dirty="0"/>
          </a:p>
        </p:txBody>
      </p:sp>
      <p:sp>
        <p:nvSpPr>
          <p:cNvPr id="3" name="Subtitle 2">
            <a:extLst>
              <a:ext uri="{FF2B5EF4-FFF2-40B4-BE49-F238E27FC236}">
                <a16:creationId xmlns:a16="http://schemas.microsoft.com/office/drawing/2014/main" id="{BDF39924-05AC-FCA9-CE54-EEAF347DF0E8}"/>
              </a:ext>
            </a:extLst>
          </p:cNvPr>
          <p:cNvSpPr>
            <a:spLocks noGrp="1"/>
          </p:cNvSpPr>
          <p:nvPr>
            <p:ph type="subTitle" idx="1"/>
          </p:nvPr>
        </p:nvSpPr>
        <p:spPr>
          <a:xfrm>
            <a:off x="6817659" y="5145258"/>
            <a:ext cx="4310936" cy="1174997"/>
          </a:xfrm>
        </p:spPr>
        <p:txBody>
          <a:bodyPr/>
          <a:lstStyle/>
          <a:p>
            <a:r>
              <a:rPr lang="en-GB" dirty="0" err="1"/>
              <a:t>Är</a:t>
            </a:r>
            <a:r>
              <a:rPr lang="en-GB" dirty="0"/>
              <a:t> </a:t>
            </a:r>
            <a:r>
              <a:rPr lang="en-GB" dirty="0" err="1"/>
              <a:t>ett</a:t>
            </a:r>
            <a:r>
              <a:rPr lang="en-GB" dirty="0"/>
              <a:t> </a:t>
            </a:r>
            <a:r>
              <a:rPr lang="en-GB" dirty="0" err="1"/>
              <a:t>projekt</a:t>
            </a:r>
            <a:r>
              <a:rPr lang="en-GB" dirty="0"/>
              <a:t> </a:t>
            </a:r>
            <a:r>
              <a:rPr lang="en-GB" dirty="0" err="1"/>
              <a:t>som</a:t>
            </a:r>
            <a:r>
              <a:rPr lang="en-GB" dirty="0"/>
              <a:t> </a:t>
            </a:r>
            <a:r>
              <a:rPr lang="en-GB" dirty="0" err="1"/>
              <a:t>pågår</a:t>
            </a:r>
            <a:r>
              <a:rPr lang="en-GB" dirty="0"/>
              <a:t> 2024-2026, </a:t>
            </a:r>
            <a:r>
              <a:rPr lang="en-GB" dirty="0" err="1"/>
              <a:t>finansieras</a:t>
            </a:r>
            <a:r>
              <a:rPr lang="en-GB" dirty="0"/>
              <a:t> </a:t>
            </a:r>
            <a:r>
              <a:rPr lang="en-GB" dirty="0" err="1"/>
              <a:t>av</a:t>
            </a:r>
            <a:r>
              <a:rPr lang="en-GB" dirty="0"/>
              <a:t> STEA och </a:t>
            </a:r>
            <a:r>
              <a:rPr lang="en-GB" dirty="0" err="1"/>
              <a:t>ingår</a:t>
            </a:r>
            <a:r>
              <a:rPr lang="en-GB" dirty="0"/>
              <a:t> </a:t>
            </a:r>
            <a:r>
              <a:rPr lang="en-GB" dirty="0" err="1"/>
              <a:t>Diakonissanstaltens</a:t>
            </a:r>
            <a:r>
              <a:rPr lang="en-GB" dirty="0"/>
              <a:t> </a:t>
            </a:r>
            <a:r>
              <a:rPr lang="en-GB" dirty="0" err="1"/>
              <a:t>programhelhet</a:t>
            </a:r>
            <a:r>
              <a:rPr lang="en-GB" dirty="0"/>
              <a:t> </a:t>
            </a:r>
            <a:r>
              <a:rPr lang="en-GB" dirty="0" err="1"/>
              <a:t>Näkymättömät</a:t>
            </a:r>
            <a:r>
              <a:rPr lang="en-GB" dirty="0"/>
              <a:t> (De </a:t>
            </a:r>
            <a:r>
              <a:rPr lang="en-GB" dirty="0" err="1"/>
              <a:t>osynliga</a:t>
            </a:r>
            <a:r>
              <a:rPr lang="en-GB" dirty="0"/>
              <a:t>). </a:t>
            </a:r>
          </a:p>
          <a:p>
            <a:endParaRPr lang="en-GB" dirty="0"/>
          </a:p>
          <a:p>
            <a:endParaRPr lang="en-GB" dirty="0"/>
          </a:p>
        </p:txBody>
      </p:sp>
      <p:pic>
        <p:nvPicPr>
          <p:cNvPr id="5" name="Platshållare för bild 4" descr="En bild som visar person, finger, nagel, tumme&#10;&#10;Automatiskt genererad beskrivning">
            <a:extLst>
              <a:ext uri="{FF2B5EF4-FFF2-40B4-BE49-F238E27FC236}">
                <a16:creationId xmlns:a16="http://schemas.microsoft.com/office/drawing/2014/main" id="{EBF2AF6C-8E7B-41E8-816D-56149FA6662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99" r="20399"/>
          <a:stretch>
            <a:fillRect/>
          </a:stretch>
        </p:blipFill>
        <p:spPr>
          <a:xfrm>
            <a:off x="0" y="8082"/>
            <a:ext cx="6096000" cy="6858000"/>
          </a:xfrm>
        </p:spPr>
      </p:pic>
      <p:pic>
        <p:nvPicPr>
          <p:cNvPr id="6" name="Bildobjekt 5">
            <a:extLst>
              <a:ext uri="{FF2B5EF4-FFF2-40B4-BE49-F238E27FC236}">
                <a16:creationId xmlns:a16="http://schemas.microsoft.com/office/drawing/2014/main" id="{A9FC440D-AA36-ACA0-2CF2-398A574169C5}"/>
              </a:ext>
            </a:extLst>
          </p:cNvPr>
          <p:cNvPicPr>
            <a:picLocks noChangeAspect="1"/>
          </p:cNvPicPr>
          <p:nvPr/>
        </p:nvPicPr>
        <p:blipFill rotWithShape="1">
          <a:blip r:embed="rId3"/>
          <a:srcRect t="34259" b="34141"/>
          <a:stretch/>
        </p:blipFill>
        <p:spPr>
          <a:xfrm>
            <a:off x="2784762" y="5473123"/>
            <a:ext cx="2680855" cy="847132"/>
          </a:xfrm>
          <a:prstGeom prst="rect">
            <a:avLst/>
          </a:prstGeom>
        </p:spPr>
      </p:pic>
    </p:spTree>
    <p:extLst>
      <p:ext uri="{BB962C8B-B14F-4D97-AF65-F5344CB8AC3E}">
        <p14:creationId xmlns:p14="http://schemas.microsoft.com/office/powerpoint/2010/main" val="11696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A3680DD-5793-5445-2F88-08B254B9193B}"/>
              </a:ext>
            </a:extLst>
          </p:cNvPr>
          <p:cNvSpPr>
            <a:spLocks noGrp="1"/>
          </p:cNvSpPr>
          <p:nvPr>
            <p:ph idx="1"/>
          </p:nvPr>
        </p:nvSpPr>
        <p:spPr>
          <a:xfrm>
            <a:off x="6454588" y="2444351"/>
            <a:ext cx="4679577" cy="3800856"/>
          </a:xfrm>
        </p:spPr>
        <p:txBody>
          <a:bodyPr/>
          <a:lstStyle/>
          <a:p>
            <a:r>
              <a:rPr lang="sv-FI" dirty="0"/>
              <a:t>Namn</a:t>
            </a:r>
          </a:p>
          <a:p>
            <a:r>
              <a:rPr lang="sv-FI" dirty="0"/>
              <a:t>Vad gjorde att du kom hit idag.</a:t>
            </a:r>
          </a:p>
          <a:p>
            <a:endParaRPr lang="sv-FI" dirty="0"/>
          </a:p>
          <a:p>
            <a:r>
              <a:rPr lang="sv-FI" dirty="0" err="1"/>
              <a:t>Icebreaker</a:t>
            </a:r>
            <a:r>
              <a:rPr lang="sv-FI" dirty="0"/>
              <a:t>:</a:t>
            </a:r>
          </a:p>
          <a:p>
            <a:pPr lvl="1"/>
            <a:r>
              <a:rPr lang="sv-FI" dirty="0"/>
              <a:t>Varför har du valt tröjan du har på dig idag?</a:t>
            </a:r>
          </a:p>
        </p:txBody>
      </p:sp>
      <p:sp>
        <p:nvSpPr>
          <p:cNvPr id="3" name="Rubrik 2">
            <a:extLst>
              <a:ext uri="{FF2B5EF4-FFF2-40B4-BE49-F238E27FC236}">
                <a16:creationId xmlns:a16="http://schemas.microsoft.com/office/drawing/2014/main" id="{EB1C2FFE-47D1-01F7-FAED-9A2A05BE87A8}"/>
              </a:ext>
            </a:extLst>
          </p:cNvPr>
          <p:cNvSpPr>
            <a:spLocks noGrp="1"/>
          </p:cNvSpPr>
          <p:nvPr>
            <p:ph type="title"/>
          </p:nvPr>
        </p:nvSpPr>
        <p:spPr/>
        <p:txBody>
          <a:bodyPr/>
          <a:lstStyle/>
          <a:p>
            <a:r>
              <a:rPr lang="sv-FI" dirty="0"/>
              <a:t>Presentation</a:t>
            </a:r>
          </a:p>
        </p:txBody>
      </p:sp>
      <p:pic>
        <p:nvPicPr>
          <p:cNvPr id="6" name="Picture Placeholder 5" descr="A group of people sitting on a bench&#10;&#10;AI-generated content may be incorrect.">
            <a:extLst>
              <a:ext uri="{FF2B5EF4-FFF2-40B4-BE49-F238E27FC236}">
                <a16:creationId xmlns:a16="http://schemas.microsoft.com/office/drawing/2014/main" id="{004A7405-BD2B-4676-3075-ED596D73EE9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356765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A75389-3833-4E2A-AE74-2F9C4A7A9988}"/>
              </a:ext>
            </a:extLst>
          </p:cNvPr>
          <p:cNvSpPr>
            <a:spLocks noGrp="1"/>
          </p:cNvSpPr>
          <p:nvPr>
            <p:ph idx="1"/>
          </p:nvPr>
        </p:nvSpPr>
        <p:spPr/>
        <p:txBody>
          <a:bodyPr/>
          <a:lstStyle/>
          <a:p>
            <a:r>
              <a:rPr lang="sv-FI" dirty="0"/>
              <a:t>Det är viktigt att vi mäter delaktighet då vi erhållit medel för Skilda vägar-projektet och för att utveckla verksamheten. </a:t>
            </a:r>
          </a:p>
          <a:p>
            <a:r>
              <a:rPr lang="sv-FI" dirty="0"/>
              <a:t>Fyll i underökningen då gruppen börjar och en då gruppen avslutas.</a:t>
            </a:r>
          </a:p>
          <a:p>
            <a:r>
              <a:rPr lang="sv-FI" b="1" dirty="0"/>
              <a:t>Du är anonym !</a:t>
            </a:r>
          </a:p>
          <a:p>
            <a:r>
              <a:rPr lang="sv-FI" dirty="0"/>
              <a:t>Du bidrar till utveckling och förståelse för andra om behovet av dylika träffar</a:t>
            </a:r>
          </a:p>
          <a:p>
            <a:r>
              <a:rPr lang="sv-FI" dirty="0"/>
              <a:t>Scanna Q:R koden eller fyll i via länken ni hittar på nästa slider. </a:t>
            </a:r>
          </a:p>
          <a:p>
            <a:endParaRPr lang="sv-FI" dirty="0"/>
          </a:p>
        </p:txBody>
      </p:sp>
      <p:sp>
        <p:nvSpPr>
          <p:cNvPr id="6" name="Title 5">
            <a:extLst>
              <a:ext uri="{FF2B5EF4-FFF2-40B4-BE49-F238E27FC236}">
                <a16:creationId xmlns:a16="http://schemas.microsoft.com/office/drawing/2014/main" id="{B1866480-A461-4D5B-A8CB-AD65547AF6E8}"/>
              </a:ext>
            </a:extLst>
          </p:cNvPr>
          <p:cNvSpPr>
            <a:spLocks noGrp="1"/>
          </p:cNvSpPr>
          <p:nvPr>
            <p:ph type="title"/>
          </p:nvPr>
        </p:nvSpPr>
        <p:spPr/>
        <p:txBody>
          <a:bodyPr/>
          <a:lstStyle/>
          <a:p>
            <a:r>
              <a:rPr lang="sv-FI" dirty="0"/>
              <a:t>Projektets utvärdering</a:t>
            </a:r>
          </a:p>
        </p:txBody>
      </p:sp>
    </p:spTree>
    <p:extLst>
      <p:ext uri="{BB962C8B-B14F-4D97-AF65-F5344CB8AC3E}">
        <p14:creationId xmlns:p14="http://schemas.microsoft.com/office/powerpoint/2010/main" val="32633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4449B2D-10EA-E265-5068-AA1A8F78020D}"/>
              </a:ext>
            </a:extLst>
          </p:cNvPr>
          <p:cNvSpPr>
            <a:spLocks noGrp="1"/>
          </p:cNvSpPr>
          <p:nvPr>
            <p:ph sz="half" idx="1"/>
          </p:nvPr>
        </p:nvSpPr>
        <p:spPr/>
        <p:txBody>
          <a:bodyPr/>
          <a:lstStyle/>
          <a:p>
            <a:endParaRPr lang="sv-FI" dirty="0">
              <a:hlinkClick r:id="rId2"/>
            </a:endParaRPr>
          </a:p>
          <a:p>
            <a:endParaRPr lang="sv-FI" dirty="0">
              <a:hlinkClick r:id="rId2"/>
            </a:endParaRPr>
          </a:p>
          <a:p>
            <a:endParaRPr lang="sv-FI" dirty="0">
              <a:hlinkClick r:id="rId2"/>
            </a:endParaRPr>
          </a:p>
          <a:p>
            <a:endParaRPr lang="sv-FI" dirty="0"/>
          </a:p>
          <a:p>
            <a:endParaRPr lang="sv-FI" dirty="0"/>
          </a:p>
        </p:txBody>
      </p:sp>
      <p:sp>
        <p:nvSpPr>
          <p:cNvPr id="4" name="Rubrik 3">
            <a:extLst>
              <a:ext uri="{FF2B5EF4-FFF2-40B4-BE49-F238E27FC236}">
                <a16:creationId xmlns:a16="http://schemas.microsoft.com/office/drawing/2014/main" id="{7A0D1419-A331-E5DF-1078-80E0C8B89B25}"/>
              </a:ext>
            </a:extLst>
          </p:cNvPr>
          <p:cNvSpPr>
            <a:spLocks noGrp="1"/>
          </p:cNvSpPr>
          <p:nvPr>
            <p:ph type="title"/>
          </p:nvPr>
        </p:nvSpPr>
        <p:spPr/>
        <p:txBody>
          <a:bodyPr/>
          <a:lstStyle/>
          <a:p>
            <a:r>
              <a:rPr lang="sv-FI" dirty="0"/>
              <a:t>Q:R kod / Länk </a:t>
            </a:r>
          </a:p>
        </p:txBody>
      </p:sp>
      <p:sp>
        <p:nvSpPr>
          <p:cNvPr id="5" name="textruta 4">
            <a:extLst>
              <a:ext uri="{FF2B5EF4-FFF2-40B4-BE49-F238E27FC236}">
                <a16:creationId xmlns:a16="http://schemas.microsoft.com/office/drawing/2014/main" id="{B0F7CF01-9E4F-EC19-F4C1-2666D4E56A26}"/>
              </a:ext>
            </a:extLst>
          </p:cNvPr>
          <p:cNvSpPr txBox="1"/>
          <p:nvPr/>
        </p:nvSpPr>
        <p:spPr>
          <a:xfrm>
            <a:off x="3048000" y="3246792"/>
            <a:ext cx="6096000" cy="369332"/>
          </a:xfrm>
          <a:prstGeom prst="rect">
            <a:avLst/>
          </a:prstGeom>
          <a:noFill/>
        </p:spPr>
        <p:txBody>
          <a:bodyPr wrap="square">
            <a:spAutoFit/>
          </a:bodyPr>
          <a:lstStyle/>
          <a:p>
            <a:r>
              <a:rPr lang="sv-FI" dirty="0"/>
              <a:t>https://link.webropolsurveys.com/S/767444D8A7070EB0</a:t>
            </a:r>
          </a:p>
        </p:txBody>
      </p:sp>
      <p:pic>
        <p:nvPicPr>
          <p:cNvPr id="6" name="Bildobjekt 5">
            <a:extLst>
              <a:ext uri="{FF2B5EF4-FFF2-40B4-BE49-F238E27FC236}">
                <a16:creationId xmlns:a16="http://schemas.microsoft.com/office/drawing/2014/main" id="{65F86599-09AF-385C-70C3-43A7DAE6ED50}"/>
              </a:ext>
            </a:extLst>
          </p:cNvPr>
          <p:cNvPicPr>
            <a:picLocks noChangeAspect="1"/>
          </p:cNvPicPr>
          <p:nvPr/>
        </p:nvPicPr>
        <p:blipFill>
          <a:blip r:embed="rId3"/>
          <a:stretch>
            <a:fillRect/>
          </a:stretch>
        </p:blipFill>
        <p:spPr>
          <a:xfrm>
            <a:off x="4924425" y="3724967"/>
            <a:ext cx="2343150" cy="2343150"/>
          </a:xfrm>
          <a:prstGeom prst="rect">
            <a:avLst/>
          </a:prstGeom>
        </p:spPr>
      </p:pic>
    </p:spTree>
    <p:extLst>
      <p:ext uri="{BB962C8B-B14F-4D97-AF65-F5344CB8AC3E}">
        <p14:creationId xmlns:p14="http://schemas.microsoft.com/office/powerpoint/2010/main" val="238398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descr="En bild som visar person, nagel, finger, inomhus&#10;&#10;Automatiskt genererad beskrivning">
            <a:extLst>
              <a:ext uri="{FF2B5EF4-FFF2-40B4-BE49-F238E27FC236}">
                <a16:creationId xmlns:a16="http://schemas.microsoft.com/office/drawing/2014/main" id="{A7A59148-6FB2-F27F-02D4-D1298BAB7DF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5925" r="5925"/>
          <a:stretch>
            <a:fillRect/>
          </a:stretch>
        </p:blipFill>
        <p:spPr/>
      </p:pic>
      <p:sp>
        <p:nvSpPr>
          <p:cNvPr id="9" name="Content Placeholder 8">
            <a:extLst>
              <a:ext uri="{FF2B5EF4-FFF2-40B4-BE49-F238E27FC236}">
                <a16:creationId xmlns:a16="http://schemas.microsoft.com/office/drawing/2014/main" id="{34B3E259-AA35-4E58-BF11-B4CB80763984}"/>
              </a:ext>
            </a:extLst>
          </p:cNvPr>
          <p:cNvSpPr>
            <a:spLocks noGrp="1"/>
          </p:cNvSpPr>
          <p:nvPr>
            <p:ph idx="1"/>
          </p:nvPr>
        </p:nvSpPr>
        <p:spPr>
          <a:xfrm>
            <a:off x="6454587" y="1438563"/>
            <a:ext cx="5127813" cy="5234380"/>
          </a:xfrm>
        </p:spPr>
        <p:txBody>
          <a:bodyPr/>
          <a:lstStyle/>
          <a:p>
            <a:pPr>
              <a:lnSpc>
                <a:spcPct val="107000"/>
              </a:lnSpc>
              <a:spcAft>
                <a:spcPts val="800"/>
              </a:spcAft>
            </a:pPr>
            <a:r>
              <a:rPr lang="sv-FI" sz="1800" u="sng" kern="100" dirty="0">
                <a:latin typeface="Calibri" panose="020F0502020204030204" pitchFamily="34" charset="0"/>
                <a:ea typeface="Calibri" panose="020F0502020204030204" pitchFamily="34" charset="0"/>
                <a:cs typeface="Times New Roman" panose="02020603050405020304" pitchFamily="18" charset="0"/>
              </a:rPr>
              <a:t>Första träffen</a:t>
            </a:r>
            <a:r>
              <a:rPr lang="sv-FI" sz="1800" kern="100" dirty="0">
                <a:latin typeface="Calibri" panose="020F0502020204030204" pitchFamily="34" charset="0"/>
                <a:ea typeface="Calibri" panose="020F0502020204030204" pitchFamily="34" charset="0"/>
                <a:cs typeface="Times New Roman" panose="02020603050405020304" pitchFamily="18" charset="0"/>
              </a:rPr>
              <a:t>: </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Introduktion, presentation, olika faser i en kris/separation. </a:t>
            </a:r>
            <a:endParaRPr lang="sv-FI"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Andra träffen: </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Relationens historia, o uttryckta känslor och behov. </a:t>
            </a: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Tredje träffen: </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 Självkänsla och hur ser vi på oss själva. </a:t>
            </a: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Fjärde träffen</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 Hantera gemensamt föräldraskap, avtalsfrågor och framtiden. Hur ser mitt faderskap ut? Eller hur ser din framtid ut, vad tänker du kring det?</a:t>
            </a:r>
          </a:p>
          <a:p>
            <a:pPr>
              <a:lnSpc>
                <a:spcPct val="107000"/>
              </a:lnSpc>
              <a:spcAft>
                <a:spcPts val="800"/>
              </a:spcAft>
            </a:pPr>
            <a:r>
              <a:rPr lang="sv-FI" sz="1800" u="sng" kern="100" dirty="0">
                <a:effectLst/>
                <a:latin typeface="Calibri" panose="020F0502020204030204" pitchFamily="34" charset="0"/>
                <a:ea typeface="Calibri" panose="020F0502020204030204" pitchFamily="34" charset="0"/>
                <a:cs typeface="Times New Roman" panose="02020603050405020304" pitchFamily="18" charset="0"/>
              </a:rPr>
              <a:t>Femte träffen. </a:t>
            </a:r>
            <a:r>
              <a:rPr lang="sv-FI" sz="1800" b="1" kern="100" dirty="0">
                <a:effectLst/>
                <a:latin typeface="Calibri" panose="020F0502020204030204" pitchFamily="34" charset="0"/>
                <a:ea typeface="Calibri" panose="020F0502020204030204" pitchFamily="34" charset="0"/>
                <a:cs typeface="Times New Roman" panose="02020603050405020304" pitchFamily="18" charset="0"/>
              </a:rPr>
              <a:t>Avslutning</a:t>
            </a:r>
            <a:r>
              <a:rPr lang="sv-FI" sz="1800" kern="100" dirty="0">
                <a:effectLst/>
                <a:latin typeface="Calibri" panose="020F0502020204030204" pitchFamily="34" charset="0"/>
                <a:ea typeface="Calibri" panose="020F0502020204030204" pitchFamily="34" charset="0"/>
                <a:cs typeface="Times New Roman" panose="02020603050405020304" pitchFamily="18" charset="0"/>
              </a:rPr>
              <a:t>, vart är jag på väg och hur tar jag mig dit samt stödfunktioner.  Gärna gemenskapsaktivitet. </a:t>
            </a:r>
            <a:endParaRPr lang="sv-FI" sz="18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sv-FI" sz="1400" kern="100" dirty="0">
                <a:effectLst/>
                <a:latin typeface="Calibri" panose="020F0502020204030204" pitchFamily="34" charset="0"/>
                <a:ea typeface="Calibri" panose="020F0502020204030204" pitchFamily="34" charset="0"/>
                <a:cs typeface="Times New Roman" panose="02020603050405020304" pitchFamily="18" charset="0"/>
              </a:rPr>
              <a:t>Diskutera vad vill ni framöver (sluta helt, träffas en gång i månaden) </a:t>
            </a:r>
          </a:p>
          <a:p>
            <a:endParaRPr lang="sv-FI" dirty="0"/>
          </a:p>
        </p:txBody>
      </p:sp>
      <p:sp>
        <p:nvSpPr>
          <p:cNvPr id="8" name="Title 7">
            <a:extLst>
              <a:ext uri="{FF2B5EF4-FFF2-40B4-BE49-F238E27FC236}">
                <a16:creationId xmlns:a16="http://schemas.microsoft.com/office/drawing/2014/main" id="{6AFD823A-32D6-4122-A6F7-29507F70225E}"/>
              </a:ext>
            </a:extLst>
          </p:cNvPr>
          <p:cNvSpPr>
            <a:spLocks noGrp="1"/>
          </p:cNvSpPr>
          <p:nvPr>
            <p:ph type="title"/>
          </p:nvPr>
        </p:nvSpPr>
        <p:spPr>
          <a:xfrm>
            <a:off x="6454587" y="692149"/>
            <a:ext cx="4679577" cy="685800"/>
          </a:xfrm>
        </p:spPr>
        <p:txBody>
          <a:bodyPr/>
          <a:lstStyle/>
          <a:p>
            <a:r>
              <a:rPr lang="sv-FI" dirty="0"/>
              <a:t>Program </a:t>
            </a:r>
          </a:p>
        </p:txBody>
      </p:sp>
    </p:spTree>
    <p:extLst>
      <p:ext uri="{BB962C8B-B14F-4D97-AF65-F5344CB8AC3E}">
        <p14:creationId xmlns:p14="http://schemas.microsoft.com/office/powerpoint/2010/main" val="159504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BF412C3-A6A4-83C7-7209-8C5B77775965}"/>
              </a:ext>
            </a:extLst>
          </p:cNvPr>
          <p:cNvSpPr>
            <a:spLocks noGrp="1"/>
          </p:cNvSpPr>
          <p:nvPr>
            <p:ph idx="1"/>
          </p:nvPr>
        </p:nvSpPr>
        <p:spPr/>
        <p:txBody>
          <a:bodyPr/>
          <a:lstStyle/>
          <a:p>
            <a:r>
              <a:rPr lang="sv-FI" dirty="0"/>
              <a:t>Regler</a:t>
            </a:r>
          </a:p>
          <a:p>
            <a:r>
              <a:rPr lang="sv-FI" kern="100" dirty="0">
                <a:latin typeface="Calibri" panose="020F0502020204030204" pitchFamily="34" charset="0"/>
                <a:ea typeface="Calibri" panose="020F0502020204030204" pitchFamily="34" charset="0"/>
                <a:cs typeface="Times New Roman" panose="02020603050405020304" pitchFamily="18" charset="0"/>
              </a:rPr>
              <a:t>Separationsrelaterade berättelser/dela med varandra</a:t>
            </a:r>
          </a:p>
          <a:p>
            <a:r>
              <a:rPr lang="sv-FI" sz="2400" kern="100" dirty="0">
                <a:effectLst/>
                <a:latin typeface="Calibri" panose="020F0502020204030204" pitchFamily="34" charset="0"/>
                <a:ea typeface="Calibri" panose="020F0502020204030204" pitchFamily="34" charset="0"/>
                <a:cs typeface="Times New Roman" panose="02020603050405020304" pitchFamily="18" charset="0"/>
              </a:rPr>
              <a:t>Hemläxa</a:t>
            </a:r>
          </a:p>
          <a:p>
            <a:r>
              <a:rPr lang="sv-FI" sz="2400" kern="100" dirty="0">
                <a:effectLst/>
                <a:latin typeface="Calibri" panose="020F0502020204030204" pitchFamily="34" charset="0"/>
                <a:ea typeface="Calibri" panose="020F0502020204030204" pitchFamily="34" charset="0"/>
                <a:cs typeface="Times New Roman" panose="02020603050405020304" pitchFamily="18" charset="0"/>
              </a:rPr>
              <a:t>Avsluta med runda hur träffen upplevts</a:t>
            </a:r>
          </a:p>
          <a:p>
            <a:endParaRPr lang="sv-FI" dirty="0"/>
          </a:p>
        </p:txBody>
      </p:sp>
      <p:sp>
        <p:nvSpPr>
          <p:cNvPr id="3" name="Rubrik 2">
            <a:extLst>
              <a:ext uri="{FF2B5EF4-FFF2-40B4-BE49-F238E27FC236}">
                <a16:creationId xmlns:a16="http://schemas.microsoft.com/office/drawing/2014/main" id="{1AC0C8C8-D408-853A-944A-D7AF02C3012B}"/>
              </a:ext>
            </a:extLst>
          </p:cNvPr>
          <p:cNvSpPr>
            <a:spLocks noGrp="1"/>
          </p:cNvSpPr>
          <p:nvPr>
            <p:ph type="title"/>
          </p:nvPr>
        </p:nvSpPr>
        <p:spPr/>
        <p:txBody>
          <a:bodyPr/>
          <a:lstStyle/>
          <a:p>
            <a:r>
              <a:rPr lang="sv-FI" dirty="0"/>
              <a:t>Upplägget för träffarna</a:t>
            </a:r>
          </a:p>
        </p:txBody>
      </p:sp>
      <p:pic>
        <p:nvPicPr>
          <p:cNvPr id="6" name="Platshållare för bild 5" descr="En bild som visar klädsel, person, person, inomhus&#10;&#10;Automatiskt genererad beskrivning">
            <a:extLst>
              <a:ext uri="{FF2B5EF4-FFF2-40B4-BE49-F238E27FC236}">
                <a16:creationId xmlns:a16="http://schemas.microsoft.com/office/drawing/2014/main" id="{A3356FC4-45B9-27E0-3C0E-650BAF26431F}"/>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0563" r="20563"/>
          <a:stretch>
            <a:fillRect/>
          </a:stretch>
        </p:blipFill>
        <p:spPr/>
      </p:pic>
    </p:spTree>
    <p:extLst>
      <p:ext uri="{BB962C8B-B14F-4D97-AF65-F5344CB8AC3E}">
        <p14:creationId xmlns:p14="http://schemas.microsoft.com/office/powerpoint/2010/main" val="126935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988034D-F73D-FEB4-6952-FE11AFA4BEF1}"/>
              </a:ext>
            </a:extLst>
          </p:cNvPr>
          <p:cNvSpPr>
            <a:spLocks noGrp="1"/>
          </p:cNvSpPr>
          <p:nvPr>
            <p:ph sz="half" idx="1"/>
          </p:nvPr>
        </p:nvSpPr>
        <p:spPr/>
        <p:txBody>
          <a:bodyPr/>
          <a:lstStyle/>
          <a:p>
            <a:r>
              <a:rPr lang="sv-FI" sz="2000" b="1" dirty="0">
                <a:effectLst/>
                <a:latin typeface="Calibri" panose="020F0502020204030204" pitchFamily="34" charset="0"/>
                <a:ea typeface="Calibri" panose="020F0502020204030204" pitchFamily="34" charset="0"/>
                <a:cs typeface="Times New Roman" panose="02020603050405020304" pitchFamily="18" charset="0"/>
              </a:rPr>
              <a:t>Tystnadslöfte </a:t>
            </a:r>
            <a:r>
              <a:rPr lang="sv-FI" sz="2000" dirty="0">
                <a:effectLst/>
                <a:latin typeface="Calibri" panose="020F0502020204030204" pitchFamily="34" charset="0"/>
                <a:ea typeface="Calibri" panose="020F0502020204030204" pitchFamily="34" charset="0"/>
                <a:cs typeface="Times New Roman" panose="02020603050405020304" pitchFamily="18" charset="0"/>
              </a:rPr>
              <a:t>(det som sägs här stannar här). </a:t>
            </a:r>
          </a:p>
          <a:p>
            <a:r>
              <a:rPr lang="sv-FI" sz="2000" b="1" dirty="0">
                <a:effectLst/>
                <a:latin typeface="Calibri" panose="020F0502020204030204" pitchFamily="34" charset="0"/>
                <a:ea typeface="Calibri" panose="020F0502020204030204" pitchFamily="34" charset="0"/>
                <a:cs typeface="Times New Roman" panose="02020603050405020304" pitchFamily="18" charset="0"/>
              </a:rPr>
              <a:t>Vi meddelar om vi inte kan komma</a:t>
            </a:r>
            <a:r>
              <a:rPr lang="sv-FI" sz="2000" dirty="0">
                <a:effectLst/>
                <a:latin typeface="Calibri" panose="020F0502020204030204" pitchFamily="34" charset="0"/>
                <a:ea typeface="Calibri" panose="020F0502020204030204" pitchFamily="34" charset="0"/>
                <a:cs typeface="Times New Roman" panose="02020603050405020304" pitchFamily="18" charset="0"/>
              </a:rPr>
              <a:t>. Passa tiden och avsluta i tid. Kan meddelas till vem som helst i gruppen. </a:t>
            </a:r>
          </a:p>
          <a:p>
            <a:r>
              <a:rPr lang="sv-FI" sz="2000" b="1" dirty="0">
                <a:effectLst/>
                <a:latin typeface="Calibri" panose="020F0502020204030204" pitchFamily="34" charset="0"/>
                <a:ea typeface="Calibri" panose="020F0502020204030204" pitchFamily="34" charset="0"/>
                <a:cs typeface="Times New Roman" panose="02020603050405020304" pitchFamily="18" charset="0"/>
              </a:rPr>
              <a:t>Vi lyssnar uppmärksamt på den som har ordet.  </a:t>
            </a:r>
          </a:p>
          <a:p>
            <a:r>
              <a:rPr lang="sv-FI" sz="2000" b="1" dirty="0">
                <a:latin typeface="Calibri" panose="020F0502020204030204" pitchFamily="34" charset="0"/>
                <a:ea typeface="Calibri" panose="020F0502020204030204" pitchFamily="34" charset="0"/>
                <a:cs typeface="Times New Roman" panose="02020603050405020304" pitchFamily="18" charset="0"/>
              </a:rPr>
              <a:t>Vi avbryter inte varandra</a:t>
            </a:r>
          </a:p>
          <a:p>
            <a:r>
              <a:rPr lang="sv-FI" sz="2000" dirty="0">
                <a:effectLst/>
                <a:latin typeface="Calibri" panose="020F0502020204030204" pitchFamily="34" charset="0"/>
                <a:ea typeface="Calibri" panose="020F0502020204030204" pitchFamily="34" charset="0"/>
                <a:cs typeface="Times New Roman" panose="02020603050405020304" pitchFamily="18" charset="0"/>
              </a:rPr>
              <a:t>Alla får möjlighet att tala lika länge och vi hjälps åt med detta (under temadiskussion). </a:t>
            </a:r>
            <a:endParaRPr lang="sv-FI" sz="2000" dirty="0">
              <a:latin typeface="Calibri" panose="020F0502020204030204" pitchFamily="34" charset="0"/>
              <a:ea typeface="Calibri" panose="020F0502020204030204" pitchFamily="34" charset="0"/>
              <a:cs typeface="Times New Roman" panose="02020603050405020304" pitchFamily="18" charset="0"/>
            </a:endParaRPr>
          </a:p>
          <a:p>
            <a:endParaRPr lang="sv-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innehåll 2">
            <a:extLst>
              <a:ext uri="{FF2B5EF4-FFF2-40B4-BE49-F238E27FC236}">
                <a16:creationId xmlns:a16="http://schemas.microsoft.com/office/drawing/2014/main" id="{1C8BC018-3370-1B09-39BD-5D63476B37AD}"/>
              </a:ext>
            </a:extLst>
          </p:cNvPr>
          <p:cNvSpPr>
            <a:spLocks noGrp="1"/>
          </p:cNvSpPr>
          <p:nvPr>
            <p:ph sz="half" idx="2"/>
          </p:nvPr>
        </p:nvSpPr>
        <p:spPr/>
        <p:txBody>
          <a:bodyPr/>
          <a:lstStyle/>
          <a:p>
            <a:r>
              <a:rPr lang="sv-FI" sz="1800" b="1" dirty="0"/>
              <a:t>Vi har telefonerna på ljudlös </a:t>
            </a:r>
            <a:r>
              <a:rPr lang="sv-FI" sz="1800" dirty="0"/>
              <a:t>under aktiva tiden. I pauserna kan vi ringa och ha telefonen på. Ifall det är så man inte kan ha telefonen på ljudlöst förklarar man situationen för gruppen. </a:t>
            </a:r>
          </a:p>
          <a:p>
            <a:r>
              <a:rPr lang="sv-FI" sz="1800" dirty="0"/>
              <a:t>Ifall vi lämnar gruppen innan den är slut kommer vi och tar farväl av gruppen.</a:t>
            </a:r>
          </a:p>
          <a:p>
            <a:r>
              <a:rPr lang="sv-FI" sz="1800" dirty="0"/>
              <a:t>Påminner om att gruppen är religiös och politisk obunden. Syftet är att skapa en inkluderande och trygg miljö.</a:t>
            </a:r>
          </a:p>
        </p:txBody>
      </p:sp>
      <p:sp>
        <p:nvSpPr>
          <p:cNvPr id="4" name="Rubrik 3">
            <a:extLst>
              <a:ext uri="{FF2B5EF4-FFF2-40B4-BE49-F238E27FC236}">
                <a16:creationId xmlns:a16="http://schemas.microsoft.com/office/drawing/2014/main" id="{60D9C712-547E-4D25-31F9-FA61F40D0132}"/>
              </a:ext>
            </a:extLst>
          </p:cNvPr>
          <p:cNvSpPr>
            <a:spLocks noGrp="1"/>
          </p:cNvSpPr>
          <p:nvPr>
            <p:ph type="title"/>
          </p:nvPr>
        </p:nvSpPr>
        <p:spPr/>
        <p:txBody>
          <a:bodyPr/>
          <a:lstStyle/>
          <a:p>
            <a:pPr>
              <a:lnSpc>
                <a:spcPct val="107000"/>
              </a:lnSpc>
              <a:spcAft>
                <a:spcPts val="800"/>
              </a:spcAft>
            </a:pPr>
            <a:r>
              <a:rPr lang="sv-FI" sz="5400" dirty="0">
                <a:solidFill>
                  <a:srgbClr val="C00000"/>
                </a:solidFill>
                <a:effectLst/>
                <a:latin typeface="CillaFHscript" pitchFamily="2" charset="-128"/>
                <a:ea typeface="Calibri" panose="020F0502020204030204" pitchFamily="34" charset="0"/>
                <a:cs typeface="Times New Roman" panose="02020603050405020304" pitchFamily="18" charset="0"/>
              </a:rPr>
              <a:t>F</a:t>
            </a:r>
            <a:r>
              <a:rPr lang="sv-FI" sz="5400" dirty="0">
                <a:solidFill>
                  <a:srgbClr val="ED7D31"/>
                </a:solidFill>
                <a:effectLst/>
                <a:latin typeface="CillaFHscript" pitchFamily="2" charset="-128"/>
                <a:ea typeface="Calibri" panose="020F0502020204030204" pitchFamily="34" charset="0"/>
                <a:cs typeface="Times New Roman" panose="02020603050405020304" pitchFamily="18" charset="0"/>
              </a:rPr>
              <a:t>ö</a:t>
            </a:r>
            <a:r>
              <a:rPr lang="sv-FI" sz="5400" dirty="0">
                <a:solidFill>
                  <a:srgbClr val="FFC000"/>
                </a:solidFill>
                <a:effectLst/>
                <a:latin typeface="CillaFHscript" pitchFamily="2" charset="-128"/>
                <a:ea typeface="Calibri" panose="020F0502020204030204" pitchFamily="34" charset="0"/>
                <a:cs typeface="Times New Roman" panose="02020603050405020304" pitchFamily="18" charset="0"/>
              </a:rPr>
              <a:t>r</a:t>
            </a:r>
            <a:r>
              <a:rPr lang="sv-FI" sz="5400" dirty="0">
                <a:solidFill>
                  <a:srgbClr val="92D050"/>
                </a:solidFill>
                <a:effectLst/>
                <a:latin typeface="CillaFHscript" pitchFamily="2" charset="-128"/>
                <a:ea typeface="Calibri" panose="020F0502020204030204" pitchFamily="34" charset="0"/>
                <a:cs typeface="Times New Roman" panose="02020603050405020304" pitchFamily="18" charset="0"/>
              </a:rPr>
              <a:t>s</a:t>
            </a:r>
            <a:r>
              <a:rPr lang="sv-FI" sz="5400" dirty="0">
                <a:solidFill>
                  <a:srgbClr val="00B050"/>
                </a:solidFill>
                <a:effectLst/>
                <a:latin typeface="CillaFHscript" pitchFamily="2" charset="-128"/>
                <a:ea typeface="Calibri" panose="020F0502020204030204" pitchFamily="34" charset="0"/>
                <a:cs typeface="Times New Roman" panose="02020603050405020304" pitchFamily="18" charset="0"/>
              </a:rPr>
              <a:t>l</a:t>
            </a:r>
            <a:r>
              <a:rPr lang="sv-FI" sz="5400" dirty="0">
                <a:solidFill>
                  <a:srgbClr val="00B0F0"/>
                </a:solidFill>
                <a:effectLst/>
                <a:latin typeface="CillaFHscript" pitchFamily="2" charset="-128"/>
                <a:ea typeface="Calibri" panose="020F0502020204030204" pitchFamily="34" charset="0"/>
                <a:cs typeface="Times New Roman" panose="02020603050405020304" pitchFamily="18" charset="0"/>
              </a:rPr>
              <a:t>a</a:t>
            </a:r>
            <a:r>
              <a:rPr lang="sv-FI" sz="5400" dirty="0">
                <a:solidFill>
                  <a:srgbClr val="0070C0"/>
                </a:solidFill>
                <a:effectLst/>
                <a:latin typeface="CillaFHscript" pitchFamily="2" charset="-128"/>
                <a:ea typeface="Calibri" panose="020F0502020204030204" pitchFamily="34" charset="0"/>
                <a:cs typeface="Times New Roman" panose="02020603050405020304" pitchFamily="18" charset="0"/>
              </a:rPr>
              <a:t>g</a:t>
            </a:r>
            <a:r>
              <a:rPr lang="sv-FI" sz="5400" dirty="0">
                <a:effectLst/>
                <a:latin typeface="CillaFHscript" pitchFamily="2" charset="-128"/>
                <a:ea typeface="Calibri" panose="020F0502020204030204" pitchFamily="34" charset="0"/>
                <a:cs typeface="Times New Roman" panose="02020603050405020304" pitchFamily="18" charset="0"/>
              </a:rPr>
              <a:t> </a:t>
            </a:r>
            <a:r>
              <a:rPr lang="sv-FI" sz="5400" dirty="0">
                <a:solidFill>
                  <a:srgbClr val="002060"/>
                </a:solidFill>
                <a:effectLst/>
                <a:latin typeface="CillaFHscript" pitchFamily="2" charset="-128"/>
                <a:ea typeface="Calibri" panose="020F0502020204030204" pitchFamily="34" charset="0"/>
                <a:cs typeface="Times New Roman" panose="02020603050405020304" pitchFamily="18" charset="0"/>
              </a:rPr>
              <a:t>p</a:t>
            </a:r>
            <a:r>
              <a:rPr lang="sv-FI" sz="5400" dirty="0">
                <a:solidFill>
                  <a:srgbClr val="7030A0"/>
                </a:solidFill>
                <a:effectLst/>
                <a:latin typeface="CillaFHscript" pitchFamily="2" charset="-128"/>
                <a:ea typeface="Calibri" panose="020F0502020204030204" pitchFamily="34" charset="0"/>
                <a:cs typeface="Times New Roman" panose="02020603050405020304" pitchFamily="18" charset="0"/>
              </a:rPr>
              <a:t>å</a:t>
            </a:r>
            <a:r>
              <a:rPr lang="sv-FI" sz="5400" dirty="0">
                <a:effectLst/>
                <a:latin typeface="CillaFHscript" pitchFamily="2" charset="-128"/>
                <a:ea typeface="Calibri" panose="020F0502020204030204" pitchFamily="34" charset="0"/>
                <a:cs typeface="Times New Roman" panose="02020603050405020304" pitchFamily="18" charset="0"/>
              </a:rPr>
              <a:t> </a:t>
            </a:r>
            <a:r>
              <a:rPr lang="sv-FI" sz="5400" dirty="0">
                <a:solidFill>
                  <a:srgbClr val="C00000"/>
                </a:solidFill>
                <a:effectLst/>
                <a:latin typeface="CillaFHscript" pitchFamily="2" charset="-128"/>
                <a:ea typeface="Calibri" panose="020F0502020204030204" pitchFamily="34" charset="0"/>
                <a:cs typeface="Times New Roman" panose="02020603050405020304" pitchFamily="18" charset="0"/>
              </a:rPr>
              <a:t>t</a:t>
            </a:r>
            <a:r>
              <a:rPr lang="sv-FI" sz="5400" dirty="0">
                <a:solidFill>
                  <a:srgbClr val="ED7D31"/>
                </a:solidFill>
                <a:effectLst/>
                <a:latin typeface="CillaFHscript" pitchFamily="2" charset="-128"/>
                <a:ea typeface="Calibri" panose="020F0502020204030204" pitchFamily="34" charset="0"/>
                <a:cs typeface="Times New Roman" panose="02020603050405020304" pitchFamily="18" charset="0"/>
              </a:rPr>
              <a:t>r</a:t>
            </a:r>
            <a:r>
              <a:rPr lang="sv-FI" sz="5400" dirty="0">
                <a:solidFill>
                  <a:srgbClr val="FFC000"/>
                </a:solidFill>
                <a:effectLst/>
                <a:latin typeface="CillaFHscript" pitchFamily="2" charset="-128"/>
                <a:ea typeface="Calibri" panose="020F0502020204030204" pitchFamily="34" charset="0"/>
                <a:cs typeface="Times New Roman" panose="02020603050405020304" pitchFamily="18" charset="0"/>
              </a:rPr>
              <a:t>y</a:t>
            </a:r>
            <a:r>
              <a:rPr lang="sv-FI" sz="5400" dirty="0">
                <a:solidFill>
                  <a:srgbClr val="92D050"/>
                </a:solidFill>
                <a:effectLst/>
                <a:latin typeface="CillaFHscript" pitchFamily="2" charset="-128"/>
                <a:ea typeface="Calibri" panose="020F0502020204030204" pitchFamily="34" charset="0"/>
                <a:cs typeface="Times New Roman" panose="02020603050405020304" pitchFamily="18" charset="0"/>
              </a:rPr>
              <a:t>g</a:t>
            </a:r>
            <a:r>
              <a:rPr lang="sv-FI" sz="5400" dirty="0">
                <a:solidFill>
                  <a:srgbClr val="00B050"/>
                </a:solidFill>
                <a:effectLst/>
                <a:latin typeface="CillaFHscript" pitchFamily="2" charset="-128"/>
                <a:ea typeface="Calibri" panose="020F0502020204030204" pitchFamily="34" charset="0"/>
                <a:cs typeface="Times New Roman" panose="02020603050405020304" pitchFamily="18" charset="0"/>
              </a:rPr>
              <a:t>g</a:t>
            </a:r>
            <a:r>
              <a:rPr lang="sv-FI" sz="5400" dirty="0">
                <a:solidFill>
                  <a:srgbClr val="00B0F0"/>
                </a:solidFill>
                <a:effectLst/>
                <a:latin typeface="CillaFHscript" pitchFamily="2" charset="-128"/>
                <a:ea typeface="Calibri" panose="020F0502020204030204" pitchFamily="34" charset="0"/>
                <a:cs typeface="Times New Roman" panose="02020603050405020304" pitchFamily="18" charset="0"/>
              </a:rPr>
              <a:t>a</a:t>
            </a:r>
            <a:r>
              <a:rPr lang="sv-FI" sz="5400" dirty="0">
                <a:effectLst/>
                <a:latin typeface="CillaFHscript" pitchFamily="2" charset="-128"/>
                <a:ea typeface="Calibri" panose="020F0502020204030204" pitchFamily="34" charset="0"/>
                <a:cs typeface="Times New Roman" panose="02020603050405020304" pitchFamily="18" charset="0"/>
              </a:rPr>
              <a:t> </a:t>
            </a:r>
            <a:r>
              <a:rPr lang="sv-FI" sz="5400" dirty="0">
                <a:solidFill>
                  <a:srgbClr val="0070C0"/>
                </a:solidFill>
                <a:effectLst/>
                <a:latin typeface="CillaFHscript" pitchFamily="2" charset="-128"/>
                <a:ea typeface="Calibri" panose="020F0502020204030204" pitchFamily="34" charset="0"/>
                <a:cs typeface="Times New Roman" panose="02020603050405020304" pitchFamily="18" charset="0"/>
              </a:rPr>
              <a:t>s</a:t>
            </a:r>
            <a:r>
              <a:rPr lang="sv-FI" sz="5400" dirty="0">
                <a:solidFill>
                  <a:srgbClr val="002060"/>
                </a:solidFill>
                <a:effectLst/>
                <a:latin typeface="CillaFHscript" pitchFamily="2" charset="-128"/>
                <a:ea typeface="Calibri" panose="020F0502020204030204" pitchFamily="34" charset="0"/>
                <a:cs typeface="Times New Roman" panose="02020603050405020304" pitchFamily="18" charset="0"/>
              </a:rPr>
              <a:t>p</a:t>
            </a:r>
            <a:r>
              <a:rPr lang="sv-FI" sz="5400" dirty="0">
                <a:solidFill>
                  <a:srgbClr val="7030A0"/>
                </a:solidFill>
                <a:effectLst/>
                <a:latin typeface="CillaFHscript" pitchFamily="2" charset="-128"/>
                <a:ea typeface="Calibri" panose="020F0502020204030204" pitchFamily="34" charset="0"/>
                <a:cs typeface="Times New Roman" panose="02020603050405020304" pitchFamily="18" charset="0"/>
              </a:rPr>
              <a:t>e</a:t>
            </a:r>
            <a:r>
              <a:rPr lang="sv-FI" sz="5400" dirty="0">
                <a:solidFill>
                  <a:srgbClr val="C00000"/>
                </a:solidFill>
                <a:effectLst/>
                <a:latin typeface="CillaFHscript" pitchFamily="2" charset="-128"/>
                <a:ea typeface="Calibri" panose="020F0502020204030204" pitchFamily="34" charset="0"/>
                <a:cs typeface="Times New Roman" panose="02020603050405020304" pitchFamily="18" charset="0"/>
              </a:rPr>
              <a:t>l</a:t>
            </a:r>
            <a:r>
              <a:rPr lang="sv-FI" sz="5400" dirty="0">
                <a:solidFill>
                  <a:srgbClr val="ED7D31"/>
                </a:solidFill>
                <a:effectLst/>
                <a:latin typeface="CillaFHscript" pitchFamily="2" charset="-128"/>
                <a:ea typeface="Calibri" panose="020F0502020204030204" pitchFamily="34" charset="0"/>
                <a:cs typeface="Times New Roman" panose="02020603050405020304" pitchFamily="18" charset="0"/>
              </a:rPr>
              <a:t>r</a:t>
            </a:r>
            <a:r>
              <a:rPr lang="sv-FI" sz="5400" dirty="0">
                <a:solidFill>
                  <a:srgbClr val="FFC000"/>
                </a:solidFill>
                <a:effectLst/>
                <a:latin typeface="CillaFHscript" pitchFamily="2" charset="-128"/>
                <a:ea typeface="Calibri" panose="020F0502020204030204" pitchFamily="34" charset="0"/>
                <a:cs typeface="Times New Roman" panose="02020603050405020304" pitchFamily="18" charset="0"/>
              </a:rPr>
              <a:t>e</a:t>
            </a:r>
            <a:r>
              <a:rPr lang="sv-FI" sz="5400" dirty="0">
                <a:solidFill>
                  <a:srgbClr val="92D050"/>
                </a:solidFill>
                <a:effectLst/>
                <a:latin typeface="CillaFHscript" pitchFamily="2" charset="-128"/>
                <a:ea typeface="Calibri" panose="020F0502020204030204" pitchFamily="34" charset="0"/>
                <a:cs typeface="Times New Roman" panose="02020603050405020304" pitchFamily="18" charset="0"/>
              </a:rPr>
              <a:t>g</a:t>
            </a:r>
            <a:r>
              <a:rPr lang="sv-FI" sz="5400" dirty="0">
                <a:solidFill>
                  <a:srgbClr val="00B050"/>
                </a:solidFill>
                <a:effectLst/>
                <a:latin typeface="CillaFHscript" pitchFamily="2" charset="-128"/>
                <a:ea typeface="Calibri" panose="020F0502020204030204" pitchFamily="34" charset="0"/>
                <a:cs typeface="Times New Roman" panose="02020603050405020304" pitchFamily="18" charset="0"/>
              </a:rPr>
              <a:t>l</a:t>
            </a:r>
            <a:r>
              <a:rPr lang="sv-FI" sz="5400" dirty="0">
                <a:solidFill>
                  <a:srgbClr val="00B0F0"/>
                </a:solidFill>
                <a:effectLst/>
                <a:latin typeface="CillaFHscript" pitchFamily="2" charset="-128"/>
                <a:ea typeface="Calibri" panose="020F0502020204030204" pitchFamily="34" charset="0"/>
                <a:cs typeface="Times New Roman" panose="02020603050405020304" pitchFamily="18" charset="0"/>
              </a:rPr>
              <a:t>e</a:t>
            </a:r>
            <a:r>
              <a:rPr lang="sv-FI" sz="5400" dirty="0">
                <a:solidFill>
                  <a:srgbClr val="0070C0"/>
                </a:solidFill>
                <a:effectLst/>
                <a:latin typeface="CillaFHscript" pitchFamily="2" charset="-128"/>
                <a:ea typeface="Calibri" panose="020F0502020204030204" pitchFamily="34" charset="0"/>
                <a:cs typeface="Times New Roman" panose="02020603050405020304" pitchFamily="18" charset="0"/>
              </a:rPr>
              <a:t>r</a:t>
            </a:r>
            <a:br>
              <a:rPr lang="sv-FI" sz="10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Tree>
    <p:extLst>
      <p:ext uri="{BB962C8B-B14F-4D97-AF65-F5344CB8AC3E}">
        <p14:creationId xmlns:p14="http://schemas.microsoft.com/office/powerpoint/2010/main" val="253360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leksak, inomhus, mat, fågel&#10;&#10;Automatiskt genererad beskrivning">
            <a:extLst>
              <a:ext uri="{FF2B5EF4-FFF2-40B4-BE49-F238E27FC236}">
                <a16:creationId xmlns:a16="http://schemas.microsoft.com/office/drawing/2014/main" id="{8250C802-18A5-207D-261E-3EAB0B3E435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4985"/>
          <a:stretch/>
        </p:blipFill>
        <p:spPr>
          <a:xfrm>
            <a:off x="15629" y="10"/>
            <a:ext cx="12176371" cy="6857990"/>
          </a:xfrm>
          <a:noFill/>
        </p:spPr>
      </p:pic>
      <p:sp>
        <p:nvSpPr>
          <p:cNvPr id="11" name="Title 2">
            <a:extLst>
              <a:ext uri="{FF2B5EF4-FFF2-40B4-BE49-F238E27FC236}">
                <a16:creationId xmlns:a16="http://schemas.microsoft.com/office/drawing/2014/main" id="{184E1A81-874B-6BFB-6C19-A0BEF625DBCA}"/>
              </a:ext>
            </a:extLst>
          </p:cNvPr>
          <p:cNvSpPr>
            <a:spLocks noGrp="1"/>
          </p:cNvSpPr>
          <p:nvPr>
            <p:ph type="title"/>
          </p:nvPr>
        </p:nvSpPr>
        <p:spPr>
          <a:xfrm>
            <a:off x="1062891" y="1709742"/>
            <a:ext cx="10081847" cy="2852737"/>
          </a:xfrm>
        </p:spPr>
        <p:txBody>
          <a:bodyPr/>
          <a:lstStyle/>
          <a:p>
            <a:r>
              <a:rPr lang="en-US" dirty="0"/>
              <a:t>PAUS </a:t>
            </a:r>
          </a:p>
        </p:txBody>
      </p:sp>
      <p:sp>
        <p:nvSpPr>
          <p:cNvPr id="13" name="Text Placeholder 3">
            <a:extLst>
              <a:ext uri="{FF2B5EF4-FFF2-40B4-BE49-F238E27FC236}">
                <a16:creationId xmlns:a16="http://schemas.microsoft.com/office/drawing/2014/main" id="{89AE5E2F-CBB4-DCCF-5E4B-8F0ACF44AD4A}"/>
              </a:ext>
            </a:extLst>
          </p:cNvPr>
          <p:cNvSpPr>
            <a:spLocks noGrp="1"/>
          </p:cNvSpPr>
          <p:nvPr>
            <p:ph type="body" idx="1"/>
          </p:nvPr>
        </p:nvSpPr>
        <p:spPr>
          <a:xfrm>
            <a:off x="1062891" y="4721290"/>
            <a:ext cx="10081847" cy="1368364"/>
          </a:xfrm>
        </p:spPr>
        <p:txBody>
          <a:bodyPr/>
          <a:lstStyle/>
          <a:p>
            <a:r>
              <a:rPr lang="en-US" dirty="0"/>
              <a:t>10 -15 min</a:t>
            </a:r>
          </a:p>
        </p:txBody>
      </p:sp>
    </p:spTree>
    <p:extLst>
      <p:ext uri="{BB962C8B-B14F-4D97-AF65-F5344CB8AC3E}">
        <p14:creationId xmlns:p14="http://schemas.microsoft.com/office/powerpoint/2010/main" val="3100100958"/>
      </p:ext>
    </p:extLst>
  </p:cSld>
  <p:clrMapOvr>
    <a:masterClrMapping/>
  </p:clrMapOvr>
</p:sld>
</file>

<file path=ppt/theme/theme1.xml><?xml version="1.0" encoding="utf-8"?>
<a:theme xmlns:a="http://schemas.openxmlformats.org/drawingml/2006/main" name="Fh grund">
  <a:themeElements>
    <a:clrScheme name="Folkhälsan RGB">
      <a:dk1>
        <a:srgbClr val="000000"/>
      </a:dk1>
      <a:lt1>
        <a:sysClr val="window" lastClr="FFFFFF"/>
      </a:lt1>
      <a:dk2>
        <a:srgbClr val="004A88"/>
      </a:dk2>
      <a:lt2>
        <a:srgbClr val="FFF7E8"/>
      </a:lt2>
      <a:accent1>
        <a:srgbClr val="004A88"/>
      </a:accent1>
      <a:accent2>
        <a:srgbClr val="CE0058"/>
      </a:accent2>
      <a:accent3>
        <a:srgbClr val="319B42"/>
      </a:accent3>
      <a:accent4>
        <a:srgbClr val="DC4405"/>
      </a:accent4>
      <a:accent5>
        <a:srgbClr val="FFCD00"/>
      </a:accent5>
      <a:accent6>
        <a:srgbClr val="5C068C"/>
      </a:accent6>
      <a:hlink>
        <a:srgbClr val="004A88"/>
      </a:hlink>
      <a:folHlink>
        <a:srgbClr val="343434"/>
      </a:folHlink>
    </a:clrScheme>
    <a:fontScheme name="Folkhälsan202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rIns="0" bIns="0" rtlCol="0">
        <a:spAutoFit/>
      </a:bodyPr>
      <a:lstStyle>
        <a:defPPr algn="l">
          <a:defRPr sz="1200" dirty="0" smtClean="0"/>
        </a:defPPr>
      </a:lstStyle>
    </a:txDef>
  </a:objectDefaults>
  <a:extraClrSchemeLst/>
  <a:extLst>
    <a:ext uri="{05A4C25C-085E-4340-85A3-A5531E510DB2}">
      <thm15:themeFamily xmlns:thm15="http://schemas.microsoft.com/office/thememl/2012/main" name="Folkhälsan presentationsmall2022.potx" id="{EB197674-0653-49C6-A408-2B4F184389DB}" vid="{0A9902B1-6E48-457A-853A-FC574F9BB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folkhalsan-presentationsmall2022 (13)</Template>
  <TotalTime>4129</TotalTime>
  <Words>605</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Wingdings</vt:lpstr>
      <vt:lpstr>Georgia</vt:lpstr>
      <vt:lpstr>CillaFHscript</vt:lpstr>
      <vt:lpstr>Fh grund</vt:lpstr>
      <vt:lpstr>Välkommen ! Ta för dig av fikat!</vt:lpstr>
      <vt:lpstr> Skilda vägar vidare </vt:lpstr>
      <vt:lpstr>Presentation</vt:lpstr>
      <vt:lpstr>Projektets utvärdering</vt:lpstr>
      <vt:lpstr>Q:R kod / Länk </vt:lpstr>
      <vt:lpstr>Program </vt:lpstr>
      <vt:lpstr>Upplägget för träffarna</vt:lpstr>
      <vt:lpstr>Förslag på trygga spelregler </vt:lpstr>
      <vt:lpstr>PAUS </vt:lpstr>
      <vt:lpstr>Faser i en kris</vt:lpstr>
      <vt:lpstr>Hemuppgift </vt:lpstr>
      <vt:lpstr>Hemuppgift: Berättelsen om mitt förhållande</vt:lpstr>
      <vt:lpstr>Vi träffades: </vt:lpstr>
      <vt:lpstr>PowerPoint Presentation</vt:lpstr>
      <vt:lpstr>PowerPoint Presentation</vt:lpstr>
    </vt:vector>
  </TitlesOfParts>
  <Manager/>
  <Company>Folkhalsan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Lindell</dc:creator>
  <cp:lastModifiedBy>Anna Airue</cp:lastModifiedBy>
  <cp:revision>19</cp:revision>
  <dcterms:created xsi:type="dcterms:W3CDTF">2024-09-09T11:38:16Z</dcterms:created>
  <dcterms:modified xsi:type="dcterms:W3CDTF">2026-02-17T11:52:14Z</dcterms:modified>
</cp:coreProperties>
</file>