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03" r:id="rId3"/>
    <p:sldId id="259" r:id="rId4"/>
    <p:sldId id="301" r:id="rId5"/>
    <p:sldId id="299" r:id="rId6"/>
    <p:sldId id="300" r:id="rId7"/>
    <p:sldId id="302" r:id="rId8"/>
    <p:sldId id="258" r:id="rId9"/>
    <p:sldId id="262" r:id="rId10"/>
    <p:sldId id="295" r:id="rId11"/>
    <p:sldId id="265" r:id="rId1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6E328-8D15-49E0-B439-ABC58D4E4642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</dgm:pt>
    <dgm:pt modelId="{3CF1EC5B-B7C4-4E37-B08F-B52DC9159D7D}">
      <dgm:prSet phldrT="[Text]" custT="1"/>
      <dgm:spPr/>
      <dgm:t>
        <a:bodyPr/>
        <a:lstStyle/>
        <a:p>
          <a:r>
            <a:rPr lang="en-GB" sz="1800" b="1" dirty="0" err="1"/>
            <a:t>Förändring</a:t>
          </a:r>
          <a:endParaRPr lang="en-GB" sz="1800" b="1" dirty="0"/>
        </a:p>
      </dgm:t>
    </dgm:pt>
    <dgm:pt modelId="{323E2237-BBFD-4367-A20C-679DCDDB75A6}" type="parTrans" cxnId="{55E1035D-2441-4A56-A3C1-58D4AF05F60B}">
      <dgm:prSet/>
      <dgm:spPr/>
      <dgm:t>
        <a:bodyPr/>
        <a:lstStyle/>
        <a:p>
          <a:endParaRPr lang="en-GB"/>
        </a:p>
      </dgm:t>
    </dgm:pt>
    <dgm:pt modelId="{B6BDB81B-648F-4E1B-B3F8-0BBD1BC72738}" type="sibTrans" cxnId="{55E1035D-2441-4A56-A3C1-58D4AF05F60B}">
      <dgm:prSet/>
      <dgm:spPr/>
      <dgm:t>
        <a:bodyPr/>
        <a:lstStyle/>
        <a:p>
          <a:endParaRPr lang="en-GB"/>
        </a:p>
      </dgm:t>
    </dgm:pt>
    <dgm:pt modelId="{53936B73-4ABC-4B05-89F1-A187F31560A0}">
      <dgm:prSet phldrT="[Text]" custT="1"/>
      <dgm:spPr/>
      <dgm:t>
        <a:bodyPr/>
        <a:lstStyle/>
        <a:p>
          <a:r>
            <a:rPr lang="en-GB" sz="1800" b="1" dirty="0"/>
            <a:t>Skam </a:t>
          </a:r>
          <a:r>
            <a:rPr lang="en-GB" sz="1800" b="1" dirty="0" err="1"/>
            <a:t>och</a:t>
          </a:r>
          <a:r>
            <a:rPr lang="en-GB" sz="1800" b="1" dirty="0"/>
            <a:t> </a:t>
          </a:r>
          <a:r>
            <a:rPr lang="en-GB" sz="1800" b="1"/>
            <a:t>misslyckande</a:t>
          </a:r>
          <a:endParaRPr lang="en-GB" sz="1800" b="1" dirty="0"/>
        </a:p>
      </dgm:t>
    </dgm:pt>
    <dgm:pt modelId="{9F1D6946-608A-4241-90BD-112492BBFE49}" type="parTrans" cxnId="{A7F4B868-C2BE-4536-A895-96D3AB810026}">
      <dgm:prSet/>
      <dgm:spPr/>
      <dgm:t>
        <a:bodyPr/>
        <a:lstStyle/>
        <a:p>
          <a:endParaRPr lang="en-GB"/>
        </a:p>
      </dgm:t>
    </dgm:pt>
    <dgm:pt modelId="{10743C59-CD6A-4D89-9D93-8407EAC17FE7}" type="sibTrans" cxnId="{A7F4B868-C2BE-4536-A895-96D3AB810026}">
      <dgm:prSet/>
      <dgm:spPr/>
      <dgm:t>
        <a:bodyPr/>
        <a:lstStyle/>
        <a:p>
          <a:endParaRPr lang="en-GB"/>
        </a:p>
      </dgm:t>
    </dgm:pt>
    <dgm:pt modelId="{91F67033-0E7B-4451-9CD5-517E3350DC27}">
      <dgm:prSet phldrT="[Text]" custT="1"/>
      <dgm:spPr/>
      <dgm:t>
        <a:bodyPr/>
        <a:lstStyle/>
        <a:p>
          <a:r>
            <a:rPr lang="en-GB" sz="1800" b="1" dirty="0" err="1"/>
            <a:t>Identitet</a:t>
          </a:r>
          <a:r>
            <a:rPr lang="en-GB" sz="1800" b="1" dirty="0"/>
            <a:t> </a:t>
          </a:r>
          <a:r>
            <a:rPr lang="en-GB" sz="1800" b="1" dirty="0" err="1"/>
            <a:t>och</a:t>
          </a:r>
          <a:r>
            <a:rPr lang="en-GB" sz="1800" b="1" dirty="0"/>
            <a:t> roller</a:t>
          </a:r>
        </a:p>
      </dgm:t>
    </dgm:pt>
    <dgm:pt modelId="{BAB25D7E-55D0-4207-ACD9-23BEC6DD1DBB}" type="parTrans" cxnId="{7C513E9A-E93D-4A1B-9357-8B1524B7D2B8}">
      <dgm:prSet/>
      <dgm:spPr/>
      <dgm:t>
        <a:bodyPr/>
        <a:lstStyle/>
        <a:p>
          <a:endParaRPr lang="en-GB"/>
        </a:p>
      </dgm:t>
    </dgm:pt>
    <dgm:pt modelId="{0395224A-3338-475D-A02B-76CA15DCB5DA}" type="sibTrans" cxnId="{7C513E9A-E93D-4A1B-9357-8B1524B7D2B8}">
      <dgm:prSet/>
      <dgm:spPr/>
      <dgm:t>
        <a:bodyPr/>
        <a:lstStyle/>
        <a:p>
          <a:endParaRPr lang="en-GB"/>
        </a:p>
      </dgm:t>
    </dgm:pt>
    <dgm:pt modelId="{86FEE3AB-E877-4BA8-8027-3556E367C4F5}">
      <dgm:prSet phldrT="[Text]" custT="1"/>
      <dgm:spPr/>
      <dgm:t>
        <a:bodyPr/>
        <a:lstStyle/>
        <a:p>
          <a:r>
            <a:rPr lang="en-GB" sz="1800" b="1" dirty="0" err="1"/>
            <a:t>Hantera</a:t>
          </a:r>
          <a:r>
            <a:rPr lang="en-GB" sz="1800" b="1" dirty="0"/>
            <a:t> negative </a:t>
          </a:r>
          <a:r>
            <a:rPr lang="en-GB" sz="1800" b="1" dirty="0" err="1"/>
            <a:t>tankar</a:t>
          </a:r>
          <a:endParaRPr lang="en-GB" sz="1800" b="1" dirty="0"/>
        </a:p>
      </dgm:t>
    </dgm:pt>
    <dgm:pt modelId="{9DEF4E67-7782-4975-AD58-8167039BF0E1}" type="parTrans" cxnId="{3D991359-FEAD-41EB-B1FA-868105F00264}">
      <dgm:prSet/>
      <dgm:spPr/>
      <dgm:t>
        <a:bodyPr/>
        <a:lstStyle/>
        <a:p>
          <a:endParaRPr lang="en-GB"/>
        </a:p>
      </dgm:t>
    </dgm:pt>
    <dgm:pt modelId="{D85D96B6-78E0-4B2F-8A65-4415ECA6703E}" type="sibTrans" cxnId="{3D991359-FEAD-41EB-B1FA-868105F00264}">
      <dgm:prSet/>
      <dgm:spPr/>
      <dgm:t>
        <a:bodyPr/>
        <a:lstStyle/>
        <a:p>
          <a:endParaRPr lang="en-GB"/>
        </a:p>
      </dgm:t>
    </dgm:pt>
    <dgm:pt modelId="{2416B5D3-B748-432A-A6C4-C9FDDDEDC294}">
      <dgm:prSet phldrT="[Text]" custT="1"/>
      <dgm:spPr/>
      <dgm:t>
        <a:bodyPr/>
        <a:lstStyle/>
        <a:p>
          <a:r>
            <a:rPr lang="en-GB" sz="1800" b="1" dirty="0" err="1"/>
            <a:t>Bygga</a:t>
          </a:r>
          <a:r>
            <a:rPr lang="en-GB" sz="1800" b="1" dirty="0"/>
            <a:t> </a:t>
          </a:r>
          <a:r>
            <a:rPr lang="en-GB" sz="1800" b="1" dirty="0" err="1"/>
            <a:t>självkänsla</a:t>
          </a:r>
          <a:endParaRPr lang="en-GB" sz="1800" b="1" dirty="0"/>
        </a:p>
      </dgm:t>
    </dgm:pt>
    <dgm:pt modelId="{CF6EEA06-2347-42D7-80FD-09A0E65A0925}" type="parTrans" cxnId="{F178B77D-9A94-4454-97FC-99ABA9CFB520}">
      <dgm:prSet/>
      <dgm:spPr/>
      <dgm:t>
        <a:bodyPr/>
        <a:lstStyle/>
        <a:p>
          <a:endParaRPr lang="en-GB"/>
        </a:p>
      </dgm:t>
    </dgm:pt>
    <dgm:pt modelId="{4404F4EB-5CB9-4793-A9E8-C5B1061C32B8}" type="sibTrans" cxnId="{F178B77D-9A94-4454-97FC-99ABA9CFB520}">
      <dgm:prSet/>
      <dgm:spPr/>
      <dgm:t>
        <a:bodyPr/>
        <a:lstStyle/>
        <a:p>
          <a:endParaRPr lang="en-GB"/>
        </a:p>
      </dgm:t>
    </dgm:pt>
    <dgm:pt modelId="{78A34545-0A56-4D6B-911C-E46FBC0D7732}">
      <dgm:prSet phldrT="[Text]" custT="1"/>
      <dgm:spPr/>
      <dgm:t>
        <a:bodyPr/>
        <a:lstStyle/>
        <a:p>
          <a:r>
            <a:rPr lang="en-GB" sz="1800" b="1" dirty="0" err="1"/>
            <a:t>Förväntningar</a:t>
          </a:r>
          <a:r>
            <a:rPr lang="en-GB" sz="1800" b="1" dirty="0"/>
            <a:t> </a:t>
          </a:r>
        </a:p>
      </dgm:t>
    </dgm:pt>
    <dgm:pt modelId="{9D35225B-704D-4050-98CF-13752E6D1876}" type="parTrans" cxnId="{6DE38EA6-24B6-4635-9DBF-DD116932B78A}">
      <dgm:prSet/>
      <dgm:spPr/>
      <dgm:t>
        <a:bodyPr/>
        <a:lstStyle/>
        <a:p>
          <a:endParaRPr lang="en-GB"/>
        </a:p>
      </dgm:t>
    </dgm:pt>
    <dgm:pt modelId="{2EC50918-04B2-44B5-B768-BCFE33C4EEF0}" type="sibTrans" cxnId="{6DE38EA6-24B6-4635-9DBF-DD116932B78A}">
      <dgm:prSet/>
      <dgm:spPr/>
      <dgm:t>
        <a:bodyPr/>
        <a:lstStyle/>
        <a:p>
          <a:endParaRPr lang="en-GB"/>
        </a:p>
      </dgm:t>
    </dgm:pt>
    <dgm:pt modelId="{7D113B2D-E54D-46E5-8CE8-99F66571EBA7}" type="pres">
      <dgm:prSet presAssocID="{EC96E328-8D15-49E0-B439-ABC58D4E4642}" presName="compositeShape" presStyleCnt="0">
        <dgm:presLayoutVars>
          <dgm:chMax val="7"/>
          <dgm:dir/>
          <dgm:resizeHandles val="exact"/>
        </dgm:presLayoutVars>
      </dgm:prSet>
      <dgm:spPr/>
    </dgm:pt>
    <dgm:pt modelId="{94D0CC54-8F5F-4E8C-BF9A-047178E371C1}" type="pres">
      <dgm:prSet presAssocID="{EC96E328-8D15-49E0-B439-ABC58D4E4642}" presName="wedge1" presStyleLbl="node1" presStyleIdx="0" presStyleCnt="6"/>
      <dgm:spPr/>
    </dgm:pt>
    <dgm:pt modelId="{472AB38A-C4BA-474E-AC91-5C67724648EB}" type="pres">
      <dgm:prSet presAssocID="{EC96E328-8D15-49E0-B439-ABC58D4E464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90C9935-1749-4E27-974B-545B705725AB}" type="pres">
      <dgm:prSet presAssocID="{EC96E328-8D15-49E0-B439-ABC58D4E4642}" presName="wedge2" presStyleLbl="node1" presStyleIdx="1" presStyleCnt="6"/>
      <dgm:spPr/>
    </dgm:pt>
    <dgm:pt modelId="{14D87B69-8371-4569-ADF9-E2CC7E2AA070}" type="pres">
      <dgm:prSet presAssocID="{EC96E328-8D15-49E0-B439-ABC58D4E464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6B97EC4-A686-4500-BB21-5BF3D4028CDC}" type="pres">
      <dgm:prSet presAssocID="{EC96E328-8D15-49E0-B439-ABC58D4E4642}" presName="wedge3" presStyleLbl="node1" presStyleIdx="2" presStyleCnt="6"/>
      <dgm:spPr/>
    </dgm:pt>
    <dgm:pt modelId="{240F6884-577E-402B-AA05-4678385E28FC}" type="pres">
      <dgm:prSet presAssocID="{EC96E328-8D15-49E0-B439-ABC58D4E464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989CF63-B28F-43FA-82A5-DD23E6791FF5}" type="pres">
      <dgm:prSet presAssocID="{EC96E328-8D15-49E0-B439-ABC58D4E4642}" presName="wedge4" presStyleLbl="node1" presStyleIdx="3" presStyleCnt="6"/>
      <dgm:spPr/>
    </dgm:pt>
    <dgm:pt modelId="{47F923E2-14BF-4457-A421-EEF02B027DFF}" type="pres">
      <dgm:prSet presAssocID="{EC96E328-8D15-49E0-B439-ABC58D4E464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E11E214-71A5-46F7-86C1-ABCCAC41BF8D}" type="pres">
      <dgm:prSet presAssocID="{EC96E328-8D15-49E0-B439-ABC58D4E4642}" presName="wedge5" presStyleLbl="node1" presStyleIdx="4" presStyleCnt="6"/>
      <dgm:spPr/>
    </dgm:pt>
    <dgm:pt modelId="{815D5C5E-18AB-4EC9-BAAD-A4FBB8F54FB4}" type="pres">
      <dgm:prSet presAssocID="{EC96E328-8D15-49E0-B439-ABC58D4E464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34C1750-C05B-4474-81D3-6026B3353049}" type="pres">
      <dgm:prSet presAssocID="{EC96E328-8D15-49E0-B439-ABC58D4E4642}" presName="wedge6" presStyleLbl="node1" presStyleIdx="5" presStyleCnt="6"/>
      <dgm:spPr/>
    </dgm:pt>
    <dgm:pt modelId="{50394E14-4E07-48A0-BA3D-B8244A75CD33}" type="pres">
      <dgm:prSet presAssocID="{EC96E328-8D15-49E0-B439-ABC58D4E464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CD8128-DD27-417C-8F16-94F524794939}" type="presOf" srcId="{3CF1EC5B-B7C4-4E37-B08F-B52DC9159D7D}" destId="{94D0CC54-8F5F-4E8C-BF9A-047178E371C1}" srcOrd="0" destOrd="0" presId="urn:microsoft.com/office/officeart/2005/8/layout/chart3"/>
    <dgm:cxn modelId="{55E1035D-2441-4A56-A3C1-58D4AF05F60B}" srcId="{EC96E328-8D15-49E0-B439-ABC58D4E4642}" destId="{3CF1EC5B-B7C4-4E37-B08F-B52DC9159D7D}" srcOrd="0" destOrd="0" parTransId="{323E2237-BBFD-4367-A20C-679DCDDB75A6}" sibTransId="{B6BDB81B-648F-4E1B-B3F8-0BBD1BC72738}"/>
    <dgm:cxn modelId="{C781B741-94E9-4281-AEA1-8A96BB4D6168}" type="presOf" srcId="{EC96E328-8D15-49E0-B439-ABC58D4E4642}" destId="{7D113B2D-E54D-46E5-8CE8-99F66571EBA7}" srcOrd="0" destOrd="0" presId="urn:microsoft.com/office/officeart/2005/8/layout/chart3"/>
    <dgm:cxn modelId="{A7F4B868-C2BE-4536-A895-96D3AB810026}" srcId="{EC96E328-8D15-49E0-B439-ABC58D4E4642}" destId="{53936B73-4ABC-4B05-89F1-A187F31560A0}" srcOrd="1" destOrd="0" parTransId="{9F1D6946-608A-4241-90BD-112492BBFE49}" sibTransId="{10743C59-CD6A-4D89-9D93-8407EAC17FE7}"/>
    <dgm:cxn modelId="{71DBAE74-49F3-4A5E-A23E-D990AB8210EF}" type="presOf" srcId="{78A34545-0A56-4D6B-911C-E46FBC0D7732}" destId="{B6B97EC4-A686-4500-BB21-5BF3D4028CDC}" srcOrd="0" destOrd="0" presId="urn:microsoft.com/office/officeart/2005/8/layout/chart3"/>
    <dgm:cxn modelId="{3D991359-FEAD-41EB-B1FA-868105F00264}" srcId="{EC96E328-8D15-49E0-B439-ABC58D4E4642}" destId="{86FEE3AB-E877-4BA8-8027-3556E367C4F5}" srcOrd="4" destOrd="0" parTransId="{9DEF4E67-7782-4975-AD58-8167039BF0E1}" sibTransId="{D85D96B6-78E0-4B2F-8A65-4415ECA6703E}"/>
    <dgm:cxn modelId="{E751D259-DC5E-4316-8DA9-0FCD3EC54215}" type="presOf" srcId="{2416B5D3-B748-432A-A6C4-C9FDDDEDC294}" destId="{50394E14-4E07-48A0-BA3D-B8244A75CD33}" srcOrd="1" destOrd="0" presId="urn:microsoft.com/office/officeart/2005/8/layout/chart3"/>
    <dgm:cxn modelId="{C550DC5A-3CD8-4113-A9F4-3F73648A9C17}" type="presOf" srcId="{53936B73-4ABC-4B05-89F1-A187F31560A0}" destId="{190C9935-1749-4E27-974B-545B705725AB}" srcOrd="0" destOrd="0" presId="urn:microsoft.com/office/officeart/2005/8/layout/chart3"/>
    <dgm:cxn modelId="{F178B77D-9A94-4454-97FC-99ABA9CFB520}" srcId="{EC96E328-8D15-49E0-B439-ABC58D4E4642}" destId="{2416B5D3-B748-432A-A6C4-C9FDDDEDC294}" srcOrd="5" destOrd="0" parTransId="{CF6EEA06-2347-42D7-80FD-09A0E65A0925}" sibTransId="{4404F4EB-5CB9-4793-A9E8-C5B1061C32B8}"/>
    <dgm:cxn modelId="{43F9ED85-4902-4A96-8000-88A03BDC1A97}" type="presOf" srcId="{91F67033-0E7B-4451-9CD5-517E3350DC27}" destId="{47F923E2-14BF-4457-A421-EEF02B027DFF}" srcOrd="1" destOrd="0" presId="urn:microsoft.com/office/officeart/2005/8/layout/chart3"/>
    <dgm:cxn modelId="{A11C8499-6685-43BB-A692-345065ED88F0}" type="presOf" srcId="{78A34545-0A56-4D6B-911C-E46FBC0D7732}" destId="{240F6884-577E-402B-AA05-4678385E28FC}" srcOrd="1" destOrd="0" presId="urn:microsoft.com/office/officeart/2005/8/layout/chart3"/>
    <dgm:cxn modelId="{7C513E9A-E93D-4A1B-9357-8B1524B7D2B8}" srcId="{EC96E328-8D15-49E0-B439-ABC58D4E4642}" destId="{91F67033-0E7B-4451-9CD5-517E3350DC27}" srcOrd="3" destOrd="0" parTransId="{BAB25D7E-55D0-4207-ACD9-23BEC6DD1DBB}" sibTransId="{0395224A-3338-475D-A02B-76CA15DCB5DA}"/>
    <dgm:cxn modelId="{77E1C49E-B545-486A-8458-0753C03D4D9C}" type="presOf" srcId="{86FEE3AB-E877-4BA8-8027-3556E367C4F5}" destId="{815D5C5E-18AB-4EC9-BAAD-A4FBB8F54FB4}" srcOrd="1" destOrd="0" presId="urn:microsoft.com/office/officeart/2005/8/layout/chart3"/>
    <dgm:cxn modelId="{39DB20A2-5D52-41DB-8CAB-C335A8FF4405}" type="presOf" srcId="{2416B5D3-B748-432A-A6C4-C9FDDDEDC294}" destId="{334C1750-C05B-4474-81D3-6026B3353049}" srcOrd="0" destOrd="0" presId="urn:microsoft.com/office/officeart/2005/8/layout/chart3"/>
    <dgm:cxn modelId="{6DE38EA6-24B6-4635-9DBF-DD116932B78A}" srcId="{EC96E328-8D15-49E0-B439-ABC58D4E4642}" destId="{78A34545-0A56-4D6B-911C-E46FBC0D7732}" srcOrd="2" destOrd="0" parTransId="{9D35225B-704D-4050-98CF-13752E6D1876}" sibTransId="{2EC50918-04B2-44B5-B768-BCFE33C4EEF0}"/>
    <dgm:cxn modelId="{3BDD6CBB-9294-4720-A651-C372CE7533D3}" type="presOf" srcId="{86FEE3AB-E877-4BA8-8027-3556E367C4F5}" destId="{4E11E214-71A5-46F7-86C1-ABCCAC41BF8D}" srcOrd="0" destOrd="0" presId="urn:microsoft.com/office/officeart/2005/8/layout/chart3"/>
    <dgm:cxn modelId="{0D0CA5DE-7C8C-4735-A822-D7B58B616604}" type="presOf" srcId="{53936B73-4ABC-4B05-89F1-A187F31560A0}" destId="{14D87B69-8371-4569-ADF9-E2CC7E2AA070}" srcOrd="1" destOrd="0" presId="urn:microsoft.com/office/officeart/2005/8/layout/chart3"/>
    <dgm:cxn modelId="{DAFD75DF-AD61-4DFE-A69D-25E8D3ACB183}" type="presOf" srcId="{3CF1EC5B-B7C4-4E37-B08F-B52DC9159D7D}" destId="{472AB38A-C4BA-474E-AC91-5C67724648EB}" srcOrd="1" destOrd="0" presId="urn:microsoft.com/office/officeart/2005/8/layout/chart3"/>
    <dgm:cxn modelId="{EB639ADF-0457-49AC-A59F-03344E178A32}" type="presOf" srcId="{91F67033-0E7B-4451-9CD5-517E3350DC27}" destId="{1989CF63-B28F-43FA-82A5-DD23E6791FF5}" srcOrd="0" destOrd="0" presId="urn:microsoft.com/office/officeart/2005/8/layout/chart3"/>
    <dgm:cxn modelId="{3748435D-4560-4B94-9AB8-00054D338DDA}" type="presParOf" srcId="{7D113B2D-E54D-46E5-8CE8-99F66571EBA7}" destId="{94D0CC54-8F5F-4E8C-BF9A-047178E371C1}" srcOrd="0" destOrd="0" presId="urn:microsoft.com/office/officeart/2005/8/layout/chart3"/>
    <dgm:cxn modelId="{C8E1FD0B-82EC-48F2-BAA8-1C35EE7E10C4}" type="presParOf" srcId="{7D113B2D-E54D-46E5-8CE8-99F66571EBA7}" destId="{472AB38A-C4BA-474E-AC91-5C67724648EB}" srcOrd="1" destOrd="0" presId="urn:microsoft.com/office/officeart/2005/8/layout/chart3"/>
    <dgm:cxn modelId="{5DBF9308-CE82-4D30-A004-414E096751CC}" type="presParOf" srcId="{7D113B2D-E54D-46E5-8CE8-99F66571EBA7}" destId="{190C9935-1749-4E27-974B-545B705725AB}" srcOrd="2" destOrd="0" presId="urn:microsoft.com/office/officeart/2005/8/layout/chart3"/>
    <dgm:cxn modelId="{EC1D0582-B2D9-4303-B78F-70127F3D2176}" type="presParOf" srcId="{7D113B2D-E54D-46E5-8CE8-99F66571EBA7}" destId="{14D87B69-8371-4569-ADF9-E2CC7E2AA070}" srcOrd="3" destOrd="0" presId="urn:microsoft.com/office/officeart/2005/8/layout/chart3"/>
    <dgm:cxn modelId="{BCAB69DB-0050-4EC2-854D-507F0C7C4150}" type="presParOf" srcId="{7D113B2D-E54D-46E5-8CE8-99F66571EBA7}" destId="{B6B97EC4-A686-4500-BB21-5BF3D4028CDC}" srcOrd="4" destOrd="0" presId="urn:microsoft.com/office/officeart/2005/8/layout/chart3"/>
    <dgm:cxn modelId="{45CF792A-73F7-4A7B-AA04-6753EDDF152A}" type="presParOf" srcId="{7D113B2D-E54D-46E5-8CE8-99F66571EBA7}" destId="{240F6884-577E-402B-AA05-4678385E28FC}" srcOrd="5" destOrd="0" presId="urn:microsoft.com/office/officeart/2005/8/layout/chart3"/>
    <dgm:cxn modelId="{408424DB-D52F-4E90-A0CA-89CA7BAA2210}" type="presParOf" srcId="{7D113B2D-E54D-46E5-8CE8-99F66571EBA7}" destId="{1989CF63-B28F-43FA-82A5-DD23E6791FF5}" srcOrd="6" destOrd="0" presId="urn:microsoft.com/office/officeart/2005/8/layout/chart3"/>
    <dgm:cxn modelId="{5D018E8F-0631-4640-9004-EBE940E4E063}" type="presParOf" srcId="{7D113B2D-E54D-46E5-8CE8-99F66571EBA7}" destId="{47F923E2-14BF-4457-A421-EEF02B027DFF}" srcOrd="7" destOrd="0" presId="urn:microsoft.com/office/officeart/2005/8/layout/chart3"/>
    <dgm:cxn modelId="{D077653F-05BB-447F-9546-2ED41CFAEFED}" type="presParOf" srcId="{7D113B2D-E54D-46E5-8CE8-99F66571EBA7}" destId="{4E11E214-71A5-46F7-86C1-ABCCAC41BF8D}" srcOrd="8" destOrd="0" presId="urn:microsoft.com/office/officeart/2005/8/layout/chart3"/>
    <dgm:cxn modelId="{26DBD287-F243-499C-A271-B376C78593BB}" type="presParOf" srcId="{7D113B2D-E54D-46E5-8CE8-99F66571EBA7}" destId="{815D5C5E-18AB-4EC9-BAAD-A4FBB8F54FB4}" srcOrd="9" destOrd="0" presId="urn:microsoft.com/office/officeart/2005/8/layout/chart3"/>
    <dgm:cxn modelId="{78668739-8070-4BDF-AA23-3716E9885DBE}" type="presParOf" srcId="{7D113B2D-E54D-46E5-8CE8-99F66571EBA7}" destId="{334C1750-C05B-4474-81D3-6026B3353049}" srcOrd="10" destOrd="0" presId="urn:microsoft.com/office/officeart/2005/8/layout/chart3"/>
    <dgm:cxn modelId="{16E54482-4F69-408C-8D0B-1896C3E06135}" type="presParOf" srcId="{7D113B2D-E54D-46E5-8CE8-99F66571EBA7}" destId="{50394E14-4E07-48A0-BA3D-B8244A75CD3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0CC54-8F5F-4E8C-BF9A-047178E371C1}">
      <dsp:nvSpPr>
        <dsp:cNvPr id="0" name=""/>
        <dsp:cNvSpPr/>
      </dsp:nvSpPr>
      <dsp:spPr>
        <a:xfrm>
          <a:off x="1245506" y="321268"/>
          <a:ext cx="4624950" cy="462495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Förändring</a:t>
          </a:r>
          <a:endParaRPr lang="en-GB" sz="1800" b="1" kern="1200" dirty="0"/>
        </a:p>
      </dsp:txBody>
      <dsp:txXfrm>
        <a:off x="3607534" y="816799"/>
        <a:ext cx="1348943" cy="991060"/>
      </dsp:txXfrm>
    </dsp:sp>
    <dsp:sp modelId="{190C9935-1749-4E27-974B-545B705725AB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Skam </a:t>
          </a:r>
          <a:r>
            <a:rPr lang="en-GB" sz="1800" b="1" kern="1200" dirty="0" err="1"/>
            <a:t>och</a:t>
          </a:r>
          <a:r>
            <a:rPr lang="en-GB" sz="1800" b="1" kern="1200" dirty="0"/>
            <a:t> </a:t>
          </a:r>
          <a:r>
            <a:rPr lang="en-GB" sz="1800" b="1" kern="1200"/>
            <a:t>misslyckande</a:t>
          </a:r>
          <a:endParaRPr lang="en-GB" sz="1800" b="1" kern="1200" dirty="0"/>
        </a:p>
      </dsp:txBody>
      <dsp:txXfrm>
        <a:off x="4273747" y="2404148"/>
        <a:ext cx="1398496" cy="936001"/>
      </dsp:txXfrm>
    </dsp:sp>
    <dsp:sp modelId="{B6B97EC4-A686-4500-BB21-5BF3D4028CDC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Förväntningar</a:t>
          </a:r>
          <a:r>
            <a:rPr lang="en-GB" sz="1800" b="1" kern="1200" dirty="0"/>
            <a:t> </a:t>
          </a:r>
        </a:p>
      </dsp:txBody>
      <dsp:txXfrm>
        <a:off x="3469887" y="3698033"/>
        <a:ext cx="1348943" cy="991060"/>
      </dsp:txXfrm>
    </dsp:sp>
    <dsp:sp modelId="{1989CF63-B28F-43FA-82A5-DD23E6791FF5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Identitet</a:t>
          </a:r>
          <a:r>
            <a:rPr lang="en-GB" sz="1800" b="1" kern="1200" dirty="0"/>
            <a:t> </a:t>
          </a:r>
          <a:r>
            <a:rPr lang="en-GB" sz="1800" b="1" kern="1200" dirty="0" err="1"/>
            <a:t>och</a:t>
          </a:r>
          <a:r>
            <a:rPr lang="en-GB" sz="1800" b="1" kern="1200" dirty="0"/>
            <a:t> roller</a:t>
          </a:r>
        </a:p>
      </dsp:txBody>
      <dsp:txXfrm>
        <a:off x="2021837" y="3698033"/>
        <a:ext cx="1348943" cy="991060"/>
      </dsp:txXfrm>
    </dsp:sp>
    <dsp:sp modelId="{4E11E214-71A5-46F7-86C1-ABCCAC41BF8D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Hantera</a:t>
          </a:r>
          <a:r>
            <a:rPr lang="en-GB" sz="1800" b="1" kern="1200" dirty="0"/>
            <a:t> negative </a:t>
          </a:r>
          <a:r>
            <a:rPr lang="en-GB" sz="1800" b="1" kern="1200" dirty="0" err="1"/>
            <a:t>tankar</a:t>
          </a:r>
          <a:endParaRPr lang="en-GB" sz="1800" b="1" kern="1200" dirty="0"/>
        </a:p>
      </dsp:txBody>
      <dsp:txXfrm>
        <a:off x="1179435" y="2404148"/>
        <a:ext cx="1398496" cy="936001"/>
      </dsp:txXfrm>
    </dsp:sp>
    <dsp:sp modelId="{334C1750-C05B-4474-81D3-6026B3353049}">
      <dsp:nvSpPr>
        <dsp:cNvPr id="0" name=""/>
        <dsp:cNvSpPr/>
      </dsp:nvSpPr>
      <dsp:spPr>
        <a:xfrm>
          <a:off x="1107859" y="559674"/>
          <a:ext cx="4624950" cy="4624950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Bygga</a:t>
          </a:r>
          <a:r>
            <a:rPr lang="en-GB" sz="1800" b="1" kern="1200" dirty="0"/>
            <a:t> </a:t>
          </a:r>
          <a:r>
            <a:rPr lang="en-GB" sz="1800" b="1" kern="1200" dirty="0" err="1"/>
            <a:t>självkänsla</a:t>
          </a:r>
          <a:endParaRPr lang="en-GB" sz="1800" b="1" kern="1200" dirty="0"/>
        </a:p>
      </dsp:txBody>
      <dsp:txXfrm>
        <a:off x="2021837" y="1055204"/>
        <a:ext cx="1348943" cy="991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925F-BDE3-4008-B8C2-6E7978C36122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9E4A-9703-4449-B6CE-1C0420B5C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49E4A-9703-4449-B6CE-1C0420B5C8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3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398DA-E185-55E8-165B-BAC717728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0C7ED4-AF1F-3526-D66F-17E56AC3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5FAE96-3927-DECF-DBD4-619D4BC3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619422-F006-091A-DE47-14FBE88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2293F-70BF-F1E2-297C-48D8F09B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F96B8-0207-29FF-457C-B430F68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69B600-F905-6AED-277B-849F22AE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C6750F-1377-41BF-9B80-B3CD6214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5BFEAF-FC42-3FF0-63E2-BA5026DF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493EC1-AA84-8316-8E78-0B4D6978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A9FC589-3042-38CE-7594-010C17481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011BDC-CAA8-C8EC-80D5-F1400FC0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AB83DF-A5FE-801A-9825-117D1A29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1F58A0-E669-C4DB-503B-0FEF17A4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0E44F5-4BB5-D678-09E6-02FFB9CC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-4"/>
            <a:ext cx="12191998" cy="6858000"/>
          </a:xfrm>
          <a:prstGeom prst="rect">
            <a:avLst/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2FF5DFE5-F0F1-4C00-B3C0-F059961F6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"/>
            <a:ext cx="6096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1796DA-9EA5-4E49-AC6B-C068FC36342B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659" y="2390254"/>
            <a:ext cx="4310936" cy="2077492"/>
          </a:xfrm>
        </p:spPr>
        <p:txBody>
          <a:bodyPr lIns="0" rIns="0" anchor="ctr" anchorCtr="0">
            <a:sp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7659" y="4826792"/>
            <a:ext cx="4310936" cy="246221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6AEC2-79E3-3883-3E3E-3CEBF7AA65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7659" y="825684"/>
            <a:ext cx="2702633" cy="301890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063C553-A242-42C5-9908-1E38D26463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75637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5688" y="2353337"/>
            <a:ext cx="10085200" cy="3807995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B3A14-9A61-3323-390F-C8B43DBB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6757-25E1-4C30-BF2A-EBEEF11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354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2353334"/>
            <a:ext cx="4894262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7D60B-7CA2-46D7-BC67-61EF2556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4045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20DF-1507-49FB-9650-D988CD8E8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690" y="2353334"/>
            <a:ext cx="4886260" cy="38236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B0DD2-D37F-4546-BF55-8FD1A7ED4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050" y="2353337"/>
            <a:ext cx="4886260" cy="38236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E70B34F-CD88-C068-AB53-C7A4FF2D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1E85F-0A2F-4324-8741-84938B391563}"/>
              </a:ext>
            </a:extLst>
          </p:cNvPr>
          <p:cNvSpPr/>
          <p:nvPr userDrawn="1"/>
        </p:nvSpPr>
        <p:spPr>
          <a:xfrm>
            <a:off x="0" y="2175434"/>
            <a:ext cx="12192000" cy="4682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548D-5773-45E6-97C2-088B813C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1674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8200DB2E-F220-4429-A066-2E868A47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A49382A3-1FA1-41B8-B991-048E4BCE47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6857999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2601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E83F29CD-CB2F-4B6D-A2B8-EAFBC97F5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4"/>
          <a:stretch/>
        </p:blipFill>
        <p:spPr>
          <a:xfrm>
            <a:off x="-1" y="-14286"/>
            <a:ext cx="3466597" cy="6872286"/>
          </a:xfrm>
          <a:prstGeom prst="rect">
            <a:avLst/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466596" cy="6857999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95A7C0-DF13-9A2F-CDE3-A968439032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16002" y="2353337"/>
            <a:ext cx="6818163" cy="4050043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9E6FA08-89DF-4ACE-9221-8345EB1F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002" y="102051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70901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4B45F131-DA26-4937-B35C-E0DFA75F8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2796" r="1537" b="401"/>
          <a:stretch/>
        </p:blipFill>
        <p:spPr>
          <a:xfrm>
            <a:off x="609600" y="692149"/>
            <a:ext cx="5486400" cy="4122909"/>
          </a:xfrm>
          <a:prstGeom prst="roundRect">
            <a:avLst>
              <a:gd name="adj" fmla="val 8114"/>
            </a:avLst>
          </a:prstGeom>
        </p:spPr>
      </p:pic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09600" y="692149"/>
            <a:ext cx="5486400" cy="4122908"/>
          </a:xfrm>
          <a:prstGeom prst="roundRect">
            <a:avLst>
              <a:gd name="adj" fmla="val 8115"/>
            </a:avLst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B6667-4169-4653-C71F-974B7780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88" y="2602524"/>
            <a:ext cx="4679577" cy="3800856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4CA5FD4-332A-1D39-BEAA-479ADED1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88" y="1143000"/>
            <a:ext cx="4679577" cy="685800"/>
          </a:xfrm>
        </p:spPr>
        <p:txBody>
          <a:bodyPr tIns="0" bIns="0" anchor="t" anchorCtr="0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61327-B3E4-4FC1-AABF-668845F5A1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5680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27163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62317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8406-5F5B-4A5E-A1B0-35BB1DC4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358153"/>
            <a:ext cx="10060887" cy="10398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8505A-C3AD-74FB-F5FF-57B96B53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7515" y="149212"/>
            <a:ext cx="1697778" cy="1896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15F0F3-CE43-43D5-B6EA-C116175091B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673" y="3008120"/>
            <a:ext cx="4877010" cy="3278379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b="1"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A5D-A3D1-43D8-A73F-1B5E8C04A1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0928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37F6E-B1C0-7DE8-F129-788F61C6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0CFB05-64CE-3D5E-2E90-BFA8EAD4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166701-B0E5-75C9-E667-3526C66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3DCBFF-7A11-3FF7-E13F-923E2B27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A040E-0B9C-61C9-CF13-5DF32F06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57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D1E7E2-737E-4113-A385-08091C3ADE33}"/>
              </a:ext>
            </a:extLst>
          </p:cNvPr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7" name="Rectangle 6"/>
          <p:cNvSpPr/>
          <p:nvPr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rgbClr val="004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068796" y="2000739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639854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10912" y="2000738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  <a:prstGeom prst="roundRect">
            <a:avLst/>
          </a:prstGeom>
          <a:solidFill>
            <a:srgbClr val="ADDB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B42D1-D351-8B85-0E9E-D3F8AE29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1F24C-F780-460A-B953-DDE737ACF4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8388" y="5480050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28FB4F3-7082-4468-AB9A-8DE81164F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39003" y="5480049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DEEDACA-BC0B-448D-AB5A-7E522356C8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0486" y="5480048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091300-8986-4A7D-8632-0CC49EB0D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81545" y="5480047"/>
            <a:ext cx="2157412" cy="73342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5" indent="0">
              <a:buNone/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888A4-E80E-44A0-A99F-AE0C3F2E7B5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21966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75F54E-5E55-8526-22CA-DC8A65B50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CA4B803-00C1-73A1-B7F7-A9DA2D4D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9" y="0"/>
            <a:ext cx="1217637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EA197-FD3C-B5A5-8ACE-D814FCEAC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684" y="941396"/>
            <a:ext cx="2702631" cy="3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4F34C-56CC-25DF-5FD4-1E0CB557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85CDA9-6212-9697-B21E-2F40D4BA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885B66-0904-D5E1-00B2-E3733C4A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8E047-A17A-1925-F1D8-86A432AD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3E5331-0E99-AF0B-173A-0C73B23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7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0D440-A4AD-F0A5-AC56-9CD54168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7E9E4-EB9B-8794-3412-46AAB72FA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B6084B-8AC6-A5DF-031F-F500C776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91A62F-2B29-A764-C1BA-0B3911EF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8EF819-DCF8-4381-AE18-30188095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0A2FF-1AF3-F146-D42F-0C3FA3C7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81023-8E1E-1C20-1C7D-6FDB9332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58F15-02DA-4925-CFF8-06247C8D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C8997C-37A5-F34E-6B04-7E2ACE342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4C96DD-9C54-2A89-56D5-6168E1C7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4CF8A9-665E-20CF-A2B1-484185B6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5DC56C-7C25-665A-36FE-AADBFC81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EEC18D5-5351-8996-1242-DF8DB738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5DA7D0-7211-C19A-AA64-27A2A8FB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C6C86-3FFF-CA38-551E-0831CC9B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A4CE58-4C17-8510-7CA5-F34541D2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E314FB-C05D-F051-5A06-3D8835B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7A9020-D7E8-664E-41ED-7D400B8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70C664-27C1-152C-7524-C524FBD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88AB03-3378-8322-6649-AF78F283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C927AE-F916-53A3-C9D1-5DD8AF5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82C3B-3CE7-F175-CD86-5B267630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5AACE-CEA0-70F8-E1F2-27840FCE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AF3B6A-D40B-C12A-7A30-769D3DA7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7B34BB-16DE-C7FD-01BB-D5B5BAD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792A52-19D0-26FA-2B19-663DE1B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BC907A-26A2-806F-DFA5-47216B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12361-0CA8-90B4-D70A-DB3CF4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E4B877A-BB91-F333-6F32-478FF99A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C26E19-1C1F-2231-7D20-9BE8202A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DBE94F-3FD2-7955-0BDE-EF23F5F4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BCB1F4-47B4-E643-EAB6-87C9B14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4427B2-DF49-B9B7-78E6-A067F5A2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78B75B-068F-A339-1F52-180BF4C1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5B5CF2-A873-A852-6191-5D031581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46056B-D8BF-0898-DECE-E421092DD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9EBB0-C323-4551-BC2D-061DF2D129BE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C513DE-2DA2-CCFE-1C33-FE8F505F8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558CF9-3954-5893-7AF7-38EF94CD3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96" y="1001463"/>
            <a:ext cx="6695831" cy="999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2349500"/>
            <a:ext cx="6708939" cy="3822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6F3DF-2050-EC82-1CF8-CD5C4E4430B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82345" y="231514"/>
            <a:ext cx="1697778" cy="1896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9D38-ECC7-46DA-9F6E-7FFF7C482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5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83C661-0858-474C-A3FE-9D6EBEE1B88A}" type="datetimeFigureOut">
              <a:rPr lang="sv-FI" smtClean="0"/>
              <a:pPr/>
              <a:t>2026-02-09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712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665">
          <p15:clr>
            <a:srgbClr val="F26B43"/>
          </p15:clr>
        </p15:guide>
        <p15:guide id="5" pos="7015">
          <p15:clr>
            <a:srgbClr val="F26B43"/>
          </p15:clr>
        </p15:guide>
        <p15:guide id="6" orient="horz" pos="1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mat, tilltugg, Snabbmat, smörgås&#10;&#10;Automatiskt genererad beskrivning">
            <a:extLst>
              <a:ext uri="{FF2B5EF4-FFF2-40B4-BE49-F238E27FC236}">
                <a16:creationId xmlns:a16="http://schemas.microsoft.com/office/drawing/2014/main" id="{32050433-A664-7C3B-599C-E156C4E1C5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3" r="-1" b="31202"/>
          <a:stretch>
            <a:fillRect/>
          </a:stretch>
        </p:blipFill>
        <p:spPr>
          <a:xfrm>
            <a:off x="15629" y="10"/>
            <a:ext cx="12176371" cy="6857990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2D9EFF2-EB1C-E9E0-4868-81991B1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479" y="0"/>
            <a:ext cx="10081847" cy="2852737"/>
          </a:xfrm>
        </p:spPr>
        <p:txBody>
          <a:bodyPr anchor="b">
            <a:normAutofit/>
          </a:bodyPr>
          <a:lstStyle/>
          <a:p>
            <a:r>
              <a:rPr lang="sv-FI" dirty="0"/>
              <a:t>Välkommen !</a:t>
            </a:r>
            <a:br>
              <a:rPr lang="sv-FI" dirty="0"/>
            </a:br>
            <a:r>
              <a:rPr lang="sv-FI" sz="2800" dirty="0"/>
              <a:t>Ta för dig av fikat!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7E2E91-0A7D-E41D-EBD4-B78AED05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>
            <a:normAutofit/>
          </a:bodyPr>
          <a:lstStyle/>
          <a:p>
            <a:r>
              <a:rPr lang="en-US" b="1"/>
              <a:t>TRÄFF TRE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340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5B922D5-9093-BD7C-727E-3549A99249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" y="0"/>
            <a:ext cx="1217637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F17E7-AB3B-93A0-55C0-469AD1D5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37" y="3112239"/>
            <a:ext cx="5671525" cy="6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5FD0D9-3F88-DA5E-7D56-E6C3D67C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548464"/>
            <a:ext cx="4518837" cy="2228074"/>
          </a:xfrm>
        </p:spPr>
        <p:txBody>
          <a:bodyPr>
            <a:normAutofit/>
          </a:bodyPr>
          <a:lstStyle/>
          <a:p>
            <a:r>
              <a:rPr lang="en-GB" sz="4000" dirty="0" err="1"/>
              <a:t>Självkänsla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hur</a:t>
            </a:r>
            <a:r>
              <a:rPr lang="en-GB" sz="4000" dirty="0"/>
              <a:t> vi ser </a:t>
            </a:r>
            <a:r>
              <a:rPr lang="en-GB" sz="4000" dirty="0" err="1"/>
              <a:t>på</a:t>
            </a:r>
            <a:r>
              <a:rPr lang="en-GB" sz="4000" dirty="0"/>
              <a:t> </a:t>
            </a:r>
            <a:r>
              <a:rPr lang="en-GB" sz="4000" dirty="0" err="1"/>
              <a:t>oss</a:t>
            </a:r>
            <a:r>
              <a:rPr lang="en-GB" sz="4000" dirty="0"/>
              <a:t> </a:t>
            </a:r>
            <a:r>
              <a:rPr lang="en-GB" sz="4000" dirty="0" err="1"/>
              <a:t>själva</a:t>
            </a:r>
            <a:endParaRPr lang="en-GB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C3D34-92B7-3DCB-AE2E-140E5CE9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75" y="3166295"/>
            <a:ext cx="3799425" cy="3143241"/>
          </a:xfrm>
        </p:spPr>
        <p:txBody>
          <a:bodyPr>
            <a:normAutofit/>
          </a:bodyPr>
          <a:lstStyle/>
          <a:p>
            <a:r>
              <a:rPr lang="en-GB" sz="2000" dirty="0" err="1"/>
              <a:t>Förhållningsregler</a:t>
            </a:r>
            <a:endParaRPr lang="en-GB" sz="2000" dirty="0"/>
          </a:p>
          <a:p>
            <a:pPr lvl="1"/>
            <a:r>
              <a:rPr lang="en-GB" sz="1600" dirty="0" err="1"/>
              <a:t>Tystnadslöfte</a:t>
            </a:r>
            <a:endParaRPr lang="en-GB" sz="1600" dirty="0"/>
          </a:p>
          <a:p>
            <a:pPr lvl="1"/>
            <a:r>
              <a:rPr lang="en-GB" sz="1600" dirty="0" err="1"/>
              <a:t>Håll</a:t>
            </a:r>
            <a:r>
              <a:rPr lang="en-GB" sz="1600" dirty="0"/>
              <a:t> er till er </a:t>
            </a:r>
            <a:r>
              <a:rPr lang="en-GB" sz="1600" dirty="0" err="1"/>
              <a:t>berättelse</a:t>
            </a:r>
            <a:endParaRPr lang="en-GB" sz="1600" dirty="0"/>
          </a:p>
          <a:p>
            <a:pPr lvl="1"/>
            <a:r>
              <a:rPr lang="en-GB" sz="1600" dirty="0"/>
              <a:t>Ge </a:t>
            </a:r>
            <a:r>
              <a:rPr lang="en-GB" sz="1600" dirty="0" err="1"/>
              <a:t>utrymme</a:t>
            </a:r>
            <a:r>
              <a:rPr lang="en-GB" sz="1600" dirty="0"/>
              <a:t> </a:t>
            </a:r>
          </a:p>
          <a:p>
            <a:pPr lvl="1"/>
            <a:endParaRPr lang="en-GB" sz="1600" dirty="0"/>
          </a:p>
          <a:p>
            <a:r>
              <a:rPr lang="en-GB" sz="2000" dirty="0" err="1"/>
              <a:t>Tankar</a:t>
            </a:r>
            <a:r>
              <a:rPr lang="en-GB" sz="2000" dirty="0"/>
              <a:t> </a:t>
            </a:r>
            <a:r>
              <a:rPr lang="en-GB" sz="2000" dirty="0" err="1"/>
              <a:t>från</a:t>
            </a:r>
            <a:r>
              <a:rPr lang="en-GB" sz="2000" dirty="0"/>
              <a:t> </a:t>
            </a:r>
            <a:r>
              <a:rPr lang="en-GB" sz="2000" dirty="0" err="1"/>
              <a:t>förra</a:t>
            </a:r>
            <a:r>
              <a:rPr lang="en-GB" sz="2000" dirty="0"/>
              <a:t> </a:t>
            </a:r>
            <a:r>
              <a:rPr lang="en-GB" sz="2000" dirty="0" err="1"/>
              <a:t>träffen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Bildobjekt 4" descr="En bild som visar person, klädsel, Människoansikte, träd&#10;&#10;Automatiskt genererad beskrivning">
            <a:extLst>
              <a:ext uri="{FF2B5EF4-FFF2-40B4-BE49-F238E27FC236}">
                <a16:creationId xmlns:a16="http://schemas.microsoft.com/office/drawing/2014/main" id="{D416FCD1-B0E0-5341-1191-A8EED41FD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034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64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323E26B-ABA4-071F-087B-2E72F8AF1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14300" r="31950" b="5900"/>
          <a:stretch/>
        </p:blipFill>
        <p:spPr bwMode="auto">
          <a:xfrm>
            <a:off x="700680" y="622412"/>
            <a:ext cx="6056235" cy="561317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Bildobjekt 4" descr="En bild som visar diagram, linje, Graf, sluttning&#10;&#10;Automatiskt genererad beskrivning">
            <a:extLst>
              <a:ext uri="{FF2B5EF4-FFF2-40B4-BE49-F238E27FC236}">
                <a16:creationId xmlns:a16="http://schemas.microsoft.com/office/drawing/2014/main" id="{98AF22F8-0EE8-1546-D916-E35773F9C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80" y="622412"/>
            <a:ext cx="4897276" cy="3672958"/>
          </a:xfrm>
          <a:prstGeom prst="rect">
            <a:avLst/>
          </a:prstGeom>
        </p:spPr>
      </p:pic>
      <p:pic>
        <p:nvPicPr>
          <p:cNvPr id="6" name="Picture 2" descr="A graphic illustration of a family tree, with white figures connected together by blue lines that represent tree branches on a brown, wooden-textured background.">
            <a:extLst>
              <a:ext uri="{FF2B5EF4-FFF2-40B4-BE49-F238E27FC236}">
                <a16:creationId xmlns:a16="http://schemas.microsoft.com/office/drawing/2014/main" id="{034CEE42-7AC1-DCCA-1B42-08B96CAF4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5" r="-2" b="28597"/>
          <a:stretch/>
        </p:blipFill>
        <p:spPr bwMode="auto">
          <a:xfrm>
            <a:off x="7678349" y="4024070"/>
            <a:ext cx="4134655" cy="22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1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vinnojouren\Desktop\Kvinnojouren, Sara\Föreläsningar\001.jpg">
            <a:extLst>
              <a:ext uri="{FF2B5EF4-FFF2-40B4-BE49-F238E27FC236}">
                <a16:creationId xmlns:a16="http://schemas.microsoft.com/office/drawing/2014/main" id="{069AB323-FA3B-BC86-B08E-91C009EA4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9"/>
          <a:stretch/>
        </p:blipFill>
        <p:spPr bwMode="auto">
          <a:xfrm>
            <a:off x="218066" y="839972"/>
            <a:ext cx="9341441" cy="43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FDC985A-7A08-21F3-933E-5ACD2433B520}"/>
              </a:ext>
            </a:extLst>
          </p:cNvPr>
          <p:cNvSpPr txBox="1"/>
          <p:nvPr/>
        </p:nvSpPr>
        <p:spPr>
          <a:xfrm>
            <a:off x="9559507" y="2010436"/>
            <a:ext cx="2414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Hus</a:t>
            </a:r>
          </a:p>
          <a:p>
            <a:r>
              <a:rPr lang="en-GB"/>
              <a:t>Sommarstuga</a:t>
            </a:r>
          </a:p>
          <a:p>
            <a:r>
              <a:rPr lang="en-GB"/>
              <a:t>Hund</a:t>
            </a:r>
          </a:p>
          <a:p>
            <a:r>
              <a:rPr lang="en-GB"/>
              <a:t>Fysiskt våld</a:t>
            </a:r>
          </a:p>
          <a:p>
            <a:r>
              <a:rPr lang="en-GB"/>
              <a:t>Vänner</a:t>
            </a:r>
          </a:p>
          <a:p>
            <a:r>
              <a:rPr lang="en-GB"/>
              <a:t>Ekonomi</a:t>
            </a:r>
          </a:p>
          <a:p>
            <a:r>
              <a:rPr lang="en-GB"/>
              <a:t>Mentalt våld</a:t>
            </a:r>
          </a:p>
          <a:p>
            <a:r>
              <a:rPr lang="en-GB"/>
              <a:t>Barn</a:t>
            </a:r>
          </a:p>
          <a:p>
            <a:r>
              <a:rPr lang="en-GB"/>
              <a:t>Kärlek</a:t>
            </a:r>
          </a:p>
          <a:p>
            <a:r>
              <a:rPr lang="en-GB"/>
              <a:t>Bil</a:t>
            </a:r>
          </a:p>
          <a:p>
            <a:r>
              <a:rPr lang="en-GB"/>
              <a:t>Trygghet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EE46D008-C5C9-183D-96F3-1899F33FD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327793"/>
              </p:ext>
            </p:extLst>
          </p:nvPr>
        </p:nvGraphicFramePr>
        <p:xfrm>
          <a:off x="0" y="676053"/>
          <a:ext cx="6978316" cy="550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A75485D0-AC1E-623B-150F-772110E6B715}"/>
              </a:ext>
            </a:extLst>
          </p:cNvPr>
          <p:cNvSpPr txBox="1"/>
          <p:nvPr/>
        </p:nvSpPr>
        <p:spPr>
          <a:xfrm>
            <a:off x="6593305" y="676053"/>
            <a:ext cx="47003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200" dirty="0"/>
              <a:t>Texten beskriver sex vanliga områden som påverkas efter en separation:</a:t>
            </a:r>
          </a:p>
          <a:p>
            <a:endParaRPr lang="sv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förändringar i livet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200" dirty="0"/>
              <a:t>känslor av skam och misslyckande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200" dirty="0"/>
              <a:t>press från egna och andras förväntningar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200" dirty="0"/>
              <a:t>osäkerhet kring identitet och roller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svårigheter med negativa tankar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200" dirty="0"/>
              <a:t>behovet av att bygga en långsiktig och hållbar vardag.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FI" sz="2200" dirty="0"/>
          </a:p>
          <a:p>
            <a:r>
              <a:rPr lang="sv-FI" sz="2200" dirty="0"/>
              <a:t>Alla områden hänger ihop och det är normalt att känna igen sig i flera samtidigt.</a:t>
            </a:r>
          </a:p>
        </p:txBody>
      </p:sp>
    </p:spTree>
    <p:extLst>
      <p:ext uri="{BB962C8B-B14F-4D97-AF65-F5344CB8AC3E}">
        <p14:creationId xmlns:p14="http://schemas.microsoft.com/office/powerpoint/2010/main" val="81690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EAA4E7-E254-C8AE-94B7-C47852F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Självförtroende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självkänsla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3BD5AC-0DBF-67DF-3B9F-2DFE14F5C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11111"/>
                </a:solidFill>
                <a:effectLst/>
                <a:latin typeface="-apple-system"/>
              </a:rPr>
              <a:t>Självkänsla</a:t>
            </a:r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 handlar om hur du värderar dig själv som person. Det är din grundinställning till dig själv och hur trygg du är med den du är. </a:t>
            </a:r>
            <a:r>
              <a:rPr lang="sv-SE" dirty="0">
                <a:solidFill>
                  <a:srgbClr val="111111"/>
                </a:solidFill>
                <a:latin typeface="-apple-system"/>
              </a:rPr>
              <a:t>En stark självkänsla innebär att du accepterar och respekterar dig själv, oavsett prestationer</a:t>
            </a:r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11111"/>
                </a:solidFill>
                <a:effectLst/>
                <a:latin typeface="-apple-system"/>
              </a:rPr>
              <a:t>Självförtroende</a:t>
            </a:r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 handlar om din tro på din förmåga att klara av specifika uppgifter eller situationer. Det är kopplat till prestation och kan variera beroende på vad du gör. </a:t>
            </a:r>
            <a:r>
              <a:rPr lang="sv-SE" dirty="0">
                <a:solidFill>
                  <a:srgbClr val="111111"/>
                </a:solidFill>
                <a:latin typeface="-apple-system"/>
              </a:rPr>
              <a:t>Du kan ha högt självförtroende inom ett område, som att spela fotboll, men lågt självförtroende inom ett annat, som att tala inför publik</a:t>
            </a:r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algn="l"/>
            <a:r>
              <a:rPr lang="sv-SE" b="0" i="0" dirty="0">
                <a:solidFill>
                  <a:srgbClr val="111111"/>
                </a:solidFill>
                <a:effectLst/>
                <a:latin typeface="-apple-system"/>
              </a:rPr>
              <a:t>Självkänsla är en värdering av dig själv som person, medan självförtroende är en bedömning av dina färdigheter och prestationer.</a:t>
            </a:r>
          </a:p>
        </p:txBody>
      </p:sp>
    </p:spTree>
    <p:extLst>
      <p:ext uri="{BB962C8B-B14F-4D97-AF65-F5344CB8AC3E}">
        <p14:creationId xmlns:p14="http://schemas.microsoft.com/office/powerpoint/2010/main" val="34199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person, nagel, finger, handled&#10;&#10;Automatiskt genererad beskrivning">
            <a:extLst>
              <a:ext uri="{FF2B5EF4-FFF2-40B4-BE49-F238E27FC236}">
                <a16:creationId xmlns:a16="http://schemas.microsoft.com/office/drawing/2014/main" id="{16F4E1CE-E240-40F6-6319-DF058277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r="21998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DBDA38-6C7C-CD86-1D36-20FB3D49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100" y="1913860"/>
            <a:ext cx="3822700" cy="42631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har separationen påverkat dig, emotionellt och praktiskt?</a:t>
            </a:r>
          </a:p>
          <a:p>
            <a:pPr algn="l"/>
            <a:endParaRPr lang="en-GB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Hur har separationen påverkat din syn på dig själv? 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Vilka negativa tankar har du om dig själv och hur kan du utmana dem? 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Hur vill du att ditt liv ska se ut framåt? Vad behöver du för att komma dit? </a:t>
            </a: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</a:rPr>
              <a:t>Vad värdesätter du hos dig själv, oberoende av relationen? </a:t>
            </a:r>
          </a:p>
          <a:p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</a:rPr>
              <a:t>Beskriv två till sex positiva egenskaper hos dig själv.</a:t>
            </a:r>
            <a:endParaRPr lang="sv-SE" sz="2000" b="0" i="0" u="none" strike="noStrike" baseline="0" dirty="0">
              <a:solidFill>
                <a:srgbClr val="000000"/>
              </a:solidFill>
            </a:endParaRPr>
          </a:p>
          <a:p>
            <a:endParaRPr lang="en-GB" sz="2000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A60C0C5D-F981-9C30-25F3-8A838AC4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100" y="365125"/>
            <a:ext cx="3822700" cy="1900238"/>
          </a:xfrm>
        </p:spPr>
        <p:txBody>
          <a:bodyPr>
            <a:normAutofit/>
          </a:bodyPr>
          <a:lstStyle/>
          <a:p>
            <a:r>
              <a:rPr lang="en-GB" sz="4000" dirty="0" err="1"/>
              <a:t>Uppgift</a:t>
            </a:r>
            <a:r>
              <a:rPr lang="en-GB" sz="4000" dirty="0"/>
              <a:t> </a:t>
            </a:r>
            <a:r>
              <a:rPr lang="en-GB" sz="4000" dirty="0" err="1"/>
              <a:t>från</a:t>
            </a:r>
            <a:r>
              <a:rPr lang="en-GB" sz="4000" dirty="0"/>
              <a:t> </a:t>
            </a:r>
            <a:r>
              <a:rPr lang="en-GB" sz="4000" dirty="0" err="1"/>
              <a:t>förra</a:t>
            </a:r>
            <a:r>
              <a:rPr lang="en-GB" sz="4000" dirty="0"/>
              <a:t> </a:t>
            </a:r>
            <a:r>
              <a:rPr lang="en-GB" sz="4000" dirty="0" err="1"/>
              <a:t>träffen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493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D8439CD5-B8E1-C347-E262-4785B819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r="1510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B90DB1-3F19-53D0-4F05-165872E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3" y="1046969"/>
            <a:ext cx="5690937" cy="208983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 err="1"/>
              <a:t>Hantera</a:t>
            </a:r>
            <a:r>
              <a:rPr lang="en-GB" sz="3200" dirty="0"/>
              <a:t> </a:t>
            </a:r>
            <a:r>
              <a:rPr lang="en-GB" sz="3200" dirty="0" err="1"/>
              <a:t>gemensamt</a:t>
            </a:r>
            <a:r>
              <a:rPr lang="en-GB" sz="3200" dirty="0"/>
              <a:t> </a:t>
            </a:r>
            <a:r>
              <a:rPr lang="en-GB" sz="3200" dirty="0" err="1"/>
              <a:t>föräldraskap</a:t>
            </a:r>
            <a:r>
              <a:rPr lang="en-GB" sz="3200" dirty="0"/>
              <a:t>. 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 err="1"/>
              <a:t>Avtalsfrågor</a:t>
            </a:r>
            <a:r>
              <a:rPr lang="en-GB" sz="3200" dirty="0"/>
              <a:t> och </a:t>
            </a:r>
            <a:r>
              <a:rPr lang="en-GB" sz="3200" dirty="0" err="1"/>
              <a:t>framtiden</a:t>
            </a:r>
            <a:r>
              <a:rPr lang="en-GB" sz="3200" dirty="0"/>
              <a:t>. </a:t>
            </a:r>
            <a:br>
              <a:rPr lang="en-GB" sz="3200" dirty="0"/>
            </a:br>
            <a:r>
              <a:rPr lang="en-GB" sz="3200" dirty="0"/>
              <a:t>Hur ser mitt </a:t>
            </a:r>
            <a:r>
              <a:rPr lang="en-GB" sz="3200" dirty="0" err="1"/>
              <a:t>faderskap</a:t>
            </a:r>
            <a:r>
              <a:rPr lang="en-GB" sz="3200" dirty="0"/>
              <a:t> </a:t>
            </a:r>
            <a:r>
              <a:rPr lang="en-GB" sz="3200" dirty="0" err="1"/>
              <a:t>ut</a:t>
            </a:r>
            <a:r>
              <a:rPr lang="en-GB" sz="3200" dirty="0"/>
              <a:t>? </a:t>
            </a:r>
            <a:br>
              <a:rPr lang="en-GB" sz="3200" dirty="0"/>
            </a:br>
            <a:r>
              <a:rPr lang="en-GB" sz="3200" dirty="0"/>
              <a:t>Hur </a:t>
            </a:r>
            <a:r>
              <a:rPr lang="en-GB" sz="3200" dirty="0" err="1"/>
              <a:t>hantera</a:t>
            </a:r>
            <a:r>
              <a:rPr lang="en-GB" sz="3200" dirty="0"/>
              <a:t> </a:t>
            </a:r>
            <a:r>
              <a:rPr lang="en-GB" sz="3200" dirty="0" err="1"/>
              <a:t>framtiden</a:t>
            </a:r>
            <a:r>
              <a:rPr lang="en-GB" sz="3200" dirty="0"/>
              <a:t> och den </a:t>
            </a:r>
            <a:r>
              <a:rPr lang="en-GB" sz="3200" dirty="0" err="1"/>
              <a:t>nya</a:t>
            </a:r>
            <a:r>
              <a:rPr lang="en-GB" sz="3200" dirty="0"/>
              <a:t> </a:t>
            </a:r>
            <a:r>
              <a:rPr lang="en-GB" sz="3200" dirty="0" err="1"/>
              <a:t>situationen</a:t>
            </a:r>
            <a:r>
              <a:rPr lang="en-GB" sz="3200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10F19-9906-E2E0-B642-F7ADB8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33" y="3657392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Hemuppgift</a:t>
            </a:r>
            <a:r>
              <a:rPr lang="en-GB" sz="2000" dirty="0"/>
              <a:t>:</a:t>
            </a:r>
          </a:p>
          <a:p>
            <a:r>
              <a:rPr lang="sv-FI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Avtal, praktiska arrangemang och faderskap.</a:t>
            </a:r>
          </a:p>
          <a:p>
            <a:r>
              <a:rPr lang="sv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ser du dig om 6 månader, 1 år, 2 år, 5 år och 10 år?</a:t>
            </a:r>
          </a:p>
        </p:txBody>
      </p:sp>
    </p:spTree>
    <p:extLst>
      <p:ext uri="{BB962C8B-B14F-4D97-AF65-F5344CB8AC3E}">
        <p14:creationId xmlns:p14="http://schemas.microsoft.com/office/powerpoint/2010/main" val="204929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20ED9F-5F56-4A34-ACCD-335606FE718D}"/>
              </a:ext>
            </a:extLst>
          </p:cNvPr>
          <p:cNvSpPr/>
          <p:nvPr/>
        </p:nvSpPr>
        <p:spPr>
          <a:xfrm>
            <a:off x="609600" y="692150"/>
            <a:ext cx="10966450" cy="5473700"/>
          </a:xfrm>
          <a:prstGeom prst="roundRect">
            <a:avLst>
              <a:gd name="adj" fmla="val 9359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”En sak jag tar med mig idag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4A88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- känsla, tanke, insikt”</a:t>
            </a:r>
          </a:p>
        </p:txBody>
      </p:sp>
    </p:spTree>
    <p:extLst>
      <p:ext uri="{BB962C8B-B14F-4D97-AF65-F5344CB8AC3E}">
        <p14:creationId xmlns:p14="http://schemas.microsoft.com/office/powerpoint/2010/main" val="380299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h grund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lkhälsan presentationsmall2022.potx" id="{EB197674-0653-49C6-A408-2B4F184389DB}" vid="{0A9902B1-6E48-457A-853A-FC574F9BBFF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5c6060d-c47e-49ff-bd70-27dea493f241}" enabled="0" method="" siteId="{95c6060d-c47e-49ff-bd70-27dea493f2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392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-apple-system</vt:lpstr>
      <vt:lpstr>Aptos</vt:lpstr>
      <vt:lpstr>Aptos Display</vt:lpstr>
      <vt:lpstr>Arial</vt:lpstr>
      <vt:lpstr>Calibri</vt:lpstr>
      <vt:lpstr>Georgia</vt:lpstr>
      <vt:lpstr>Office-tema</vt:lpstr>
      <vt:lpstr>Fh grund</vt:lpstr>
      <vt:lpstr>Välkommen ! Ta för dig av fikat!</vt:lpstr>
      <vt:lpstr>Självkänsla och hur vi ser på oss själva</vt:lpstr>
      <vt:lpstr>PowerPoint Presentation</vt:lpstr>
      <vt:lpstr>PowerPoint Presentation</vt:lpstr>
      <vt:lpstr>PowerPoint Presentation</vt:lpstr>
      <vt:lpstr>Självförtroende och självkänsla</vt:lpstr>
      <vt:lpstr>Uppgift från förra träffen</vt:lpstr>
      <vt:lpstr>Hantera gemensamt föräldraskap.   Avtalsfrågor och framtiden.  Hur ser mitt faderskap ut?  Hur hantera framtiden och den nya situationen?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 Westerlund</dc:creator>
  <cp:lastModifiedBy>Anna Airue</cp:lastModifiedBy>
  <cp:revision>8</cp:revision>
  <dcterms:created xsi:type="dcterms:W3CDTF">2024-10-09T08:11:10Z</dcterms:created>
  <dcterms:modified xsi:type="dcterms:W3CDTF">2026-02-09T08:56:27Z</dcterms:modified>
</cp:coreProperties>
</file>