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301" r:id="rId3"/>
    <p:sldId id="258" r:id="rId4"/>
    <p:sldId id="306" r:id="rId5"/>
    <p:sldId id="305" r:id="rId6"/>
    <p:sldId id="297" r:id="rId7"/>
    <p:sldId id="295" r:id="rId8"/>
    <p:sldId id="265" r:id="rId9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22058-35CC-46B3-A678-E3A9B4070783}" v="11" dt="2024-12-03T10:18:00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6E328-8D15-49E0-B439-ABC58D4E4642}" type="doc">
      <dgm:prSet loTypeId="urn:microsoft.com/office/officeart/2005/8/layout/chart3" loCatId="relationship" qsTypeId="urn:microsoft.com/office/officeart/2005/8/quickstyle/simple1" qsCatId="simple" csTypeId="urn:microsoft.com/office/officeart/2005/8/colors/colorful2" csCatId="colorful" phldr="1"/>
      <dgm:spPr/>
    </dgm:pt>
    <dgm:pt modelId="{3CF1EC5B-B7C4-4E37-B08F-B52DC9159D7D}">
      <dgm:prSet phldrT="[Text]" custT="1"/>
      <dgm:spPr/>
      <dgm:t>
        <a:bodyPr/>
        <a:lstStyle/>
        <a:p>
          <a:r>
            <a:rPr lang="en-GB" sz="1400" b="1"/>
            <a:t>Förändring</a:t>
          </a:r>
          <a:endParaRPr lang="en-GB" sz="1400" b="1" dirty="0"/>
        </a:p>
      </dgm:t>
    </dgm:pt>
    <dgm:pt modelId="{323E2237-BBFD-4367-A20C-679DCDDB75A6}" type="parTrans" cxnId="{55E1035D-2441-4A56-A3C1-58D4AF05F60B}">
      <dgm:prSet/>
      <dgm:spPr/>
      <dgm:t>
        <a:bodyPr/>
        <a:lstStyle/>
        <a:p>
          <a:endParaRPr lang="en-GB"/>
        </a:p>
      </dgm:t>
    </dgm:pt>
    <dgm:pt modelId="{B6BDB81B-648F-4E1B-B3F8-0BBD1BC72738}" type="sibTrans" cxnId="{55E1035D-2441-4A56-A3C1-58D4AF05F60B}">
      <dgm:prSet/>
      <dgm:spPr/>
      <dgm:t>
        <a:bodyPr/>
        <a:lstStyle/>
        <a:p>
          <a:endParaRPr lang="en-GB"/>
        </a:p>
      </dgm:t>
    </dgm:pt>
    <dgm:pt modelId="{53936B73-4ABC-4B05-89F1-A187F31560A0}">
      <dgm:prSet phldrT="[Text]" custT="1"/>
      <dgm:spPr/>
      <dgm:t>
        <a:bodyPr/>
        <a:lstStyle/>
        <a:p>
          <a:r>
            <a:rPr lang="en-GB" sz="1400" b="1"/>
            <a:t>Skam och misslyckande</a:t>
          </a:r>
          <a:endParaRPr lang="en-GB" sz="1400" b="1" dirty="0"/>
        </a:p>
      </dgm:t>
    </dgm:pt>
    <dgm:pt modelId="{9F1D6946-608A-4241-90BD-112492BBFE49}" type="parTrans" cxnId="{A7F4B868-C2BE-4536-A895-96D3AB810026}">
      <dgm:prSet/>
      <dgm:spPr/>
      <dgm:t>
        <a:bodyPr/>
        <a:lstStyle/>
        <a:p>
          <a:endParaRPr lang="en-GB"/>
        </a:p>
      </dgm:t>
    </dgm:pt>
    <dgm:pt modelId="{10743C59-CD6A-4D89-9D93-8407EAC17FE7}" type="sibTrans" cxnId="{A7F4B868-C2BE-4536-A895-96D3AB810026}">
      <dgm:prSet/>
      <dgm:spPr/>
      <dgm:t>
        <a:bodyPr/>
        <a:lstStyle/>
        <a:p>
          <a:endParaRPr lang="en-GB"/>
        </a:p>
      </dgm:t>
    </dgm:pt>
    <dgm:pt modelId="{91F67033-0E7B-4451-9CD5-517E3350DC27}">
      <dgm:prSet phldrT="[Text]" custT="1"/>
      <dgm:spPr/>
      <dgm:t>
        <a:bodyPr/>
        <a:lstStyle/>
        <a:p>
          <a:r>
            <a:rPr lang="en-GB" sz="1400" b="1"/>
            <a:t>Identitet och roller</a:t>
          </a:r>
          <a:endParaRPr lang="en-GB" sz="1400" b="1" dirty="0"/>
        </a:p>
      </dgm:t>
    </dgm:pt>
    <dgm:pt modelId="{BAB25D7E-55D0-4207-ACD9-23BEC6DD1DBB}" type="parTrans" cxnId="{7C513E9A-E93D-4A1B-9357-8B1524B7D2B8}">
      <dgm:prSet/>
      <dgm:spPr/>
      <dgm:t>
        <a:bodyPr/>
        <a:lstStyle/>
        <a:p>
          <a:endParaRPr lang="en-GB"/>
        </a:p>
      </dgm:t>
    </dgm:pt>
    <dgm:pt modelId="{0395224A-3338-475D-A02B-76CA15DCB5DA}" type="sibTrans" cxnId="{7C513E9A-E93D-4A1B-9357-8B1524B7D2B8}">
      <dgm:prSet/>
      <dgm:spPr/>
      <dgm:t>
        <a:bodyPr/>
        <a:lstStyle/>
        <a:p>
          <a:endParaRPr lang="en-GB"/>
        </a:p>
      </dgm:t>
    </dgm:pt>
    <dgm:pt modelId="{86FEE3AB-E877-4BA8-8027-3556E367C4F5}">
      <dgm:prSet phldrT="[Text]" custT="1"/>
      <dgm:spPr/>
      <dgm:t>
        <a:bodyPr/>
        <a:lstStyle/>
        <a:p>
          <a:r>
            <a:rPr lang="en-GB" sz="1400" b="1"/>
            <a:t>Hantera negative </a:t>
          </a:r>
          <a:r>
            <a:rPr lang="en-GB" sz="1800" b="1"/>
            <a:t>tankar</a:t>
          </a:r>
          <a:endParaRPr lang="en-GB" sz="1800" b="1" dirty="0"/>
        </a:p>
      </dgm:t>
    </dgm:pt>
    <dgm:pt modelId="{9DEF4E67-7782-4975-AD58-8167039BF0E1}" type="parTrans" cxnId="{3D991359-FEAD-41EB-B1FA-868105F00264}">
      <dgm:prSet/>
      <dgm:spPr/>
      <dgm:t>
        <a:bodyPr/>
        <a:lstStyle/>
        <a:p>
          <a:endParaRPr lang="en-GB"/>
        </a:p>
      </dgm:t>
    </dgm:pt>
    <dgm:pt modelId="{D85D96B6-78E0-4B2F-8A65-4415ECA6703E}" type="sibTrans" cxnId="{3D991359-FEAD-41EB-B1FA-868105F00264}">
      <dgm:prSet/>
      <dgm:spPr/>
      <dgm:t>
        <a:bodyPr/>
        <a:lstStyle/>
        <a:p>
          <a:endParaRPr lang="en-GB"/>
        </a:p>
      </dgm:t>
    </dgm:pt>
    <dgm:pt modelId="{2416B5D3-B748-432A-A6C4-C9FDDDEDC294}">
      <dgm:prSet phldrT="[Text]" custT="1"/>
      <dgm:spPr/>
      <dgm:t>
        <a:bodyPr/>
        <a:lstStyle/>
        <a:p>
          <a:r>
            <a:rPr lang="en-GB" sz="1400" b="1"/>
            <a:t>Bygga självkänsla</a:t>
          </a:r>
          <a:endParaRPr lang="en-GB" sz="1400" b="1" dirty="0"/>
        </a:p>
      </dgm:t>
    </dgm:pt>
    <dgm:pt modelId="{CF6EEA06-2347-42D7-80FD-09A0E65A0925}" type="parTrans" cxnId="{F178B77D-9A94-4454-97FC-99ABA9CFB520}">
      <dgm:prSet/>
      <dgm:spPr/>
      <dgm:t>
        <a:bodyPr/>
        <a:lstStyle/>
        <a:p>
          <a:endParaRPr lang="en-GB"/>
        </a:p>
      </dgm:t>
    </dgm:pt>
    <dgm:pt modelId="{4404F4EB-5CB9-4793-A9E8-C5B1061C32B8}" type="sibTrans" cxnId="{F178B77D-9A94-4454-97FC-99ABA9CFB520}">
      <dgm:prSet/>
      <dgm:spPr/>
      <dgm:t>
        <a:bodyPr/>
        <a:lstStyle/>
        <a:p>
          <a:endParaRPr lang="en-GB"/>
        </a:p>
      </dgm:t>
    </dgm:pt>
    <dgm:pt modelId="{78A34545-0A56-4D6B-911C-E46FBC0D7732}">
      <dgm:prSet phldrT="[Text]" custT="1"/>
      <dgm:spPr/>
      <dgm:t>
        <a:bodyPr/>
        <a:lstStyle/>
        <a:p>
          <a:r>
            <a:rPr lang="en-GB" sz="1400" b="1"/>
            <a:t>Förväntningar</a:t>
          </a:r>
          <a:r>
            <a:rPr lang="en-GB" sz="1800" b="1"/>
            <a:t> </a:t>
          </a:r>
          <a:endParaRPr lang="en-GB" sz="1800" b="1" dirty="0"/>
        </a:p>
      </dgm:t>
    </dgm:pt>
    <dgm:pt modelId="{9D35225B-704D-4050-98CF-13752E6D1876}" type="parTrans" cxnId="{6DE38EA6-24B6-4635-9DBF-DD116932B78A}">
      <dgm:prSet/>
      <dgm:spPr/>
      <dgm:t>
        <a:bodyPr/>
        <a:lstStyle/>
        <a:p>
          <a:endParaRPr lang="en-GB"/>
        </a:p>
      </dgm:t>
    </dgm:pt>
    <dgm:pt modelId="{2EC50918-04B2-44B5-B768-BCFE33C4EEF0}" type="sibTrans" cxnId="{6DE38EA6-24B6-4635-9DBF-DD116932B78A}">
      <dgm:prSet/>
      <dgm:spPr/>
      <dgm:t>
        <a:bodyPr/>
        <a:lstStyle/>
        <a:p>
          <a:endParaRPr lang="en-GB"/>
        </a:p>
      </dgm:t>
    </dgm:pt>
    <dgm:pt modelId="{7D113B2D-E54D-46E5-8CE8-99F66571EBA7}" type="pres">
      <dgm:prSet presAssocID="{EC96E328-8D15-49E0-B439-ABC58D4E4642}" presName="compositeShape" presStyleCnt="0">
        <dgm:presLayoutVars>
          <dgm:chMax val="7"/>
          <dgm:dir/>
          <dgm:resizeHandles val="exact"/>
        </dgm:presLayoutVars>
      </dgm:prSet>
      <dgm:spPr/>
    </dgm:pt>
    <dgm:pt modelId="{94D0CC54-8F5F-4E8C-BF9A-047178E371C1}" type="pres">
      <dgm:prSet presAssocID="{EC96E328-8D15-49E0-B439-ABC58D4E4642}" presName="wedge1" presStyleLbl="node1" presStyleIdx="0" presStyleCnt="6"/>
      <dgm:spPr/>
    </dgm:pt>
    <dgm:pt modelId="{472AB38A-C4BA-474E-AC91-5C67724648EB}" type="pres">
      <dgm:prSet presAssocID="{EC96E328-8D15-49E0-B439-ABC58D4E464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90C9935-1749-4E27-974B-545B705725AB}" type="pres">
      <dgm:prSet presAssocID="{EC96E328-8D15-49E0-B439-ABC58D4E4642}" presName="wedge2" presStyleLbl="node1" presStyleIdx="1" presStyleCnt="6"/>
      <dgm:spPr/>
    </dgm:pt>
    <dgm:pt modelId="{14D87B69-8371-4569-ADF9-E2CC7E2AA070}" type="pres">
      <dgm:prSet presAssocID="{EC96E328-8D15-49E0-B439-ABC58D4E464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6B97EC4-A686-4500-BB21-5BF3D4028CDC}" type="pres">
      <dgm:prSet presAssocID="{EC96E328-8D15-49E0-B439-ABC58D4E4642}" presName="wedge3" presStyleLbl="node1" presStyleIdx="2" presStyleCnt="6"/>
      <dgm:spPr/>
    </dgm:pt>
    <dgm:pt modelId="{240F6884-577E-402B-AA05-4678385E28FC}" type="pres">
      <dgm:prSet presAssocID="{EC96E328-8D15-49E0-B439-ABC58D4E464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989CF63-B28F-43FA-82A5-DD23E6791FF5}" type="pres">
      <dgm:prSet presAssocID="{EC96E328-8D15-49E0-B439-ABC58D4E4642}" presName="wedge4" presStyleLbl="node1" presStyleIdx="3" presStyleCnt="6"/>
      <dgm:spPr/>
    </dgm:pt>
    <dgm:pt modelId="{47F923E2-14BF-4457-A421-EEF02B027DFF}" type="pres">
      <dgm:prSet presAssocID="{EC96E328-8D15-49E0-B439-ABC58D4E464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E11E214-71A5-46F7-86C1-ABCCAC41BF8D}" type="pres">
      <dgm:prSet presAssocID="{EC96E328-8D15-49E0-B439-ABC58D4E4642}" presName="wedge5" presStyleLbl="node1" presStyleIdx="4" presStyleCnt="6" custLinFactNeighborX="-599" custLinFactNeighborY="-200"/>
      <dgm:spPr/>
    </dgm:pt>
    <dgm:pt modelId="{815D5C5E-18AB-4EC9-BAAD-A4FBB8F54FB4}" type="pres">
      <dgm:prSet presAssocID="{EC96E328-8D15-49E0-B439-ABC58D4E464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34C1750-C05B-4474-81D3-6026B3353049}" type="pres">
      <dgm:prSet presAssocID="{EC96E328-8D15-49E0-B439-ABC58D4E4642}" presName="wedge6" presStyleLbl="node1" presStyleIdx="5" presStyleCnt="6"/>
      <dgm:spPr/>
    </dgm:pt>
    <dgm:pt modelId="{50394E14-4E07-48A0-BA3D-B8244A75CD33}" type="pres">
      <dgm:prSet presAssocID="{EC96E328-8D15-49E0-B439-ABC58D4E464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5887C0B-1985-48F0-AD07-26E9880EDF07}" type="presOf" srcId="{53936B73-4ABC-4B05-89F1-A187F31560A0}" destId="{14D87B69-8371-4569-ADF9-E2CC7E2AA070}" srcOrd="1" destOrd="0" presId="urn:microsoft.com/office/officeart/2005/8/layout/chart3"/>
    <dgm:cxn modelId="{50EF383A-848E-4EBA-9F25-C419611971D6}" type="presOf" srcId="{2416B5D3-B748-432A-A6C4-C9FDDDEDC294}" destId="{334C1750-C05B-4474-81D3-6026B3353049}" srcOrd="0" destOrd="0" presId="urn:microsoft.com/office/officeart/2005/8/layout/chart3"/>
    <dgm:cxn modelId="{C5B6073F-05F1-43F2-9C04-67D3BE81D5BE}" type="presOf" srcId="{EC96E328-8D15-49E0-B439-ABC58D4E4642}" destId="{7D113B2D-E54D-46E5-8CE8-99F66571EBA7}" srcOrd="0" destOrd="0" presId="urn:microsoft.com/office/officeart/2005/8/layout/chart3"/>
    <dgm:cxn modelId="{55E1035D-2441-4A56-A3C1-58D4AF05F60B}" srcId="{EC96E328-8D15-49E0-B439-ABC58D4E4642}" destId="{3CF1EC5B-B7C4-4E37-B08F-B52DC9159D7D}" srcOrd="0" destOrd="0" parTransId="{323E2237-BBFD-4367-A20C-679DCDDB75A6}" sibTransId="{B6BDB81B-648F-4E1B-B3F8-0BBD1BC72738}"/>
    <dgm:cxn modelId="{22FB4A61-5E8D-46AF-AE63-6073BA085262}" type="presOf" srcId="{53936B73-4ABC-4B05-89F1-A187F31560A0}" destId="{190C9935-1749-4E27-974B-545B705725AB}" srcOrd="0" destOrd="0" presId="urn:microsoft.com/office/officeart/2005/8/layout/chart3"/>
    <dgm:cxn modelId="{02C53D63-6BC0-42BE-A6FC-CB694B4F1B9E}" type="presOf" srcId="{91F67033-0E7B-4451-9CD5-517E3350DC27}" destId="{1989CF63-B28F-43FA-82A5-DD23E6791FF5}" srcOrd="0" destOrd="0" presId="urn:microsoft.com/office/officeart/2005/8/layout/chart3"/>
    <dgm:cxn modelId="{D1B43666-3A4E-4250-9C23-BB9A61C070B4}" type="presOf" srcId="{3CF1EC5B-B7C4-4E37-B08F-B52DC9159D7D}" destId="{94D0CC54-8F5F-4E8C-BF9A-047178E371C1}" srcOrd="0" destOrd="0" presId="urn:microsoft.com/office/officeart/2005/8/layout/chart3"/>
    <dgm:cxn modelId="{A7F4B868-C2BE-4536-A895-96D3AB810026}" srcId="{EC96E328-8D15-49E0-B439-ABC58D4E4642}" destId="{53936B73-4ABC-4B05-89F1-A187F31560A0}" srcOrd="1" destOrd="0" parTransId="{9F1D6946-608A-4241-90BD-112492BBFE49}" sibTransId="{10743C59-CD6A-4D89-9D93-8407EAC17FE7}"/>
    <dgm:cxn modelId="{96B60B70-D0A0-4B54-9A2D-3F0327C2989C}" type="presOf" srcId="{3CF1EC5B-B7C4-4E37-B08F-B52DC9159D7D}" destId="{472AB38A-C4BA-474E-AC91-5C67724648EB}" srcOrd="1" destOrd="0" presId="urn:microsoft.com/office/officeart/2005/8/layout/chart3"/>
    <dgm:cxn modelId="{3D991359-FEAD-41EB-B1FA-868105F00264}" srcId="{EC96E328-8D15-49E0-B439-ABC58D4E4642}" destId="{86FEE3AB-E877-4BA8-8027-3556E367C4F5}" srcOrd="4" destOrd="0" parTransId="{9DEF4E67-7782-4975-AD58-8167039BF0E1}" sibTransId="{D85D96B6-78E0-4B2F-8A65-4415ECA6703E}"/>
    <dgm:cxn modelId="{F178B77D-9A94-4454-97FC-99ABA9CFB520}" srcId="{EC96E328-8D15-49E0-B439-ABC58D4E4642}" destId="{2416B5D3-B748-432A-A6C4-C9FDDDEDC294}" srcOrd="5" destOrd="0" parTransId="{CF6EEA06-2347-42D7-80FD-09A0E65A0925}" sibTransId="{4404F4EB-5CB9-4793-A9E8-C5B1061C32B8}"/>
    <dgm:cxn modelId="{13E95581-2468-4547-B6DE-B52F8557A96D}" type="presOf" srcId="{2416B5D3-B748-432A-A6C4-C9FDDDEDC294}" destId="{50394E14-4E07-48A0-BA3D-B8244A75CD33}" srcOrd="1" destOrd="0" presId="urn:microsoft.com/office/officeart/2005/8/layout/chart3"/>
    <dgm:cxn modelId="{7C513E9A-E93D-4A1B-9357-8B1524B7D2B8}" srcId="{EC96E328-8D15-49E0-B439-ABC58D4E4642}" destId="{91F67033-0E7B-4451-9CD5-517E3350DC27}" srcOrd="3" destOrd="0" parTransId="{BAB25D7E-55D0-4207-ACD9-23BEC6DD1DBB}" sibTransId="{0395224A-3338-475D-A02B-76CA15DCB5DA}"/>
    <dgm:cxn modelId="{6DE38EA6-24B6-4635-9DBF-DD116932B78A}" srcId="{EC96E328-8D15-49E0-B439-ABC58D4E4642}" destId="{78A34545-0A56-4D6B-911C-E46FBC0D7732}" srcOrd="2" destOrd="0" parTransId="{9D35225B-704D-4050-98CF-13752E6D1876}" sibTransId="{2EC50918-04B2-44B5-B768-BCFE33C4EEF0}"/>
    <dgm:cxn modelId="{3669EBAE-FB4D-4C53-87D2-E55E63F232D3}" type="presOf" srcId="{91F67033-0E7B-4451-9CD5-517E3350DC27}" destId="{47F923E2-14BF-4457-A421-EEF02B027DFF}" srcOrd="1" destOrd="0" presId="urn:microsoft.com/office/officeart/2005/8/layout/chart3"/>
    <dgm:cxn modelId="{52491FB3-4D46-4152-A473-B9F507E6F818}" type="presOf" srcId="{86FEE3AB-E877-4BA8-8027-3556E367C4F5}" destId="{4E11E214-71A5-46F7-86C1-ABCCAC41BF8D}" srcOrd="0" destOrd="0" presId="urn:microsoft.com/office/officeart/2005/8/layout/chart3"/>
    <dgm:cxn modelId="{1DF2DBCE-23D0-4071-9E35-C5FF3FCDD645}" type="presOf" srcId="{78A34545-0A56-4D6B-911C-E46FBC0D7732}" destId="{B6B97EC4-A686-4500-BB21-5BF3D4028CDC}" srcOrd="0" destOrd="0" presId="urn:microsoft.com/office/officeart/2005/8/layout/chart3"/>
    <dgm:cxn modelId="{38B83AFD-8B5F-4640-9A7A-0715F9BEED7A}" type="presOf" srcId="{86FEE3AB-E877-4BA8-8027-3556E367C4F5}" destId="{815D5C5E-18AB-4EC9-BAAD-A4FBB8F54FB4}" srcOrd="1" destOrd="0" presId="urn:microsoft.com/office/officeart/2005/8/layout/chart3"/>
    <dgm:cxn modelId="{71F7DAFE-4E21-4EB3-9C57-03BFF81CD94E}" type="presOf" srcId="{78A34545-0A56-4D6B-911C-E46FBC0D7732}" destId="{240F6884-577E-402B-AA05-4678385E28FC}" srcOrd="1" destOrd="0" presId="urn:microsoft.com/office/officeart/2005/8/layout/chart3"/>
    <dgm:cxn modelId="{E55C9A2D-FBAF-42CD-B9BB-F983B002B0ED}" type="presParOf" srcId="{7D113B2D-E54D-46E5-8CE8-99F66571EBA7}" destId="{94D0CC54-8F5F-4E8C-BF9A-047178E371C1}" srcOrd="0" destOrd="0" presId="urn:microsoft.com/office/officeart/2005/8/layout/chart3"/>
    <dgm:cxn modelId="{392BC46C-A40F-44FC-9149-1E443B734200}" type="presParOf" srcId="{7D113B2D-E54D-46E5-8CE8-99F66571EBA7}" destId="{472AB38A-C4BA-474E-AC91-5C67724648EB}" srcOrd="1" destOrd="0" presId="urn:microsoft.com/office/officeart/2005/8/layout/chart3"/>
    <dgm:cxn modelId="{C655729F-0868-482E-8C4A-E22F6F31FD29}" type="presParOf" srcId="{7D113B2D-E54D-46E5-8CE8-99F66571EBA7}" destId="{190C9935-1749-4E27-974B-545B705725AB}" srcOrd="2" destOrd="0" presId="urn:microsoft.com/office/officeart/2005/8/layout/chart3"/>
    <dgm:cxn modelId="{057A3FFB-2133-484E-8857-650DF25918EF}" type="presParOf" srcId="{7D113B2D-E54D-46E5-8CE8-99F66571EBA7}" destId="{14D87B69-8371-4569-ADF9-E2CC7E2AA070}" srcOrd="3" destOrd="0" presId="urn:microsoft.com/office/officeart/2005/8/layout/chart3"/>
    <dgm:cxn modelId="{D017D145-9A26-43C9-B6B1-F2618F1AFA82}" type="presParOf" srcId="{7D113B2D-E54D-46E5-8CE8-99F66571EBA7}" destId="{B6B97EC4-A686-4500-BB21-5BF3D4028CDC}" srcOrd="4" destOrd="0" presId="urn:microsoft.com/office/officeart/2005/8/layout/chart3"/>
    <dgm:cxn modelId="{5A54CE42-6195-4A18-8412-3D9C6DB2AB91}" type="presParOf" srcId="{7D113B2D-E54D-46E5-8CE8-99F66571EBA7}" destId="{240F6884-577E-402B-AA05-4678385E28FC}" srcOrd="5" destOrd="0" presId="urn:microsoft.com/office/officeart/2005/8/layout/chart3"/>
    <dgm:cxn modelId="{6AFDC11F-446B-4472-9C0B-44940B7C9C04}" type="presParOf" srcId="{7D113B2D-E54D-46E5-8CE8-99F66571EBA7}" destId="{1989CF63-B28F-43FA-82A5-DD23E6791FF5}" srcOrd="6" destOrd="0" presId="urn:microsoft.com/office/officeart/2005/8/layout/chart3"/>
    <dgm:cxn modelId="{B1318FA4-A0C7-4A3C-B898-2CAB05062E8C}" type="presParOf" srcId="{7D113B2D-E54D-46E5-8CE8-99F66571EBA7}" destId="{47F923E2-14BF-4457-A421-EEF02B027DFF}" srcOrd="7" destOrd="0" presId="urn:microsoft.com/office/officeart/2005/8/layout/chart3"/>
    <dgm:cxn modelId="{B7BE12CB-1AD5-4B90-869E-45BE8A540AF2}" type="presParOf" srcId="{7D113B2D-E54D-46E5-8CE8-99F66571EBA7}" destId="{4E11E214-71A5-46F7-86C1-ABCCAC41BF8D}" srcOrd="8" destOrd="0" presId="urn:microsoft.com/office/officeart/2005/8/layout/chart3"/>
    <dgm:cxn modelId="{5D6EB220-D66E-4233-87E4-BAE7A1A87999}" type="presParOf" srcId="{7D113B2D-E54D-46E5-8CE8-99F66571EBA7}" destId="{815D5C5E-18AB-4EC9-BAAD-A4FBB8F54FB4}" srcOrd="9" destOrd="0" presId="urn:microsoft.com/office/officeart/2005/8/layout/chart3"/>
    <dgm:cxn modelId="{788BC39B-A21A-44DB-89DE-BCD2B4A5B14A}" type="presParOf" srcId="{7D113B2D-E54D-46E5-8CE8-99F66571EBA7}" destId="{334C1750-C05B-4474-81D3-6026B3353049}" srcOrd="10" destOrd="0" presId="urn:microsoft.com/office/officeart/2005/8/layout/chart3"/>
    <dgm:cxn modelId="{36271E76-9A84-445F-9A3B-16FF1A326968}" type="presParOf" srcId="{7D113B2D-E54D-46E5-8CE8-99F66571EBA7}" destId="{50394E14-4E07-48A0-BA3D-B8244A75CD33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82AC3-9874-4725-B973-032751A6F80A}" type="doc">
      <dgm:prSet loTypeId="urn:microsoft.com/office/officeart/2005/8/layout/chart3" loCatId="cycle" qsTypeId="urn:microsoft.com/office/officeart/2005/8/quickstyle/simple2" qsCatId="simple" csTypeId="urn:microsoft.com/office/officeart/2005/8/colors/colorful3" csCatId="colorful" phldr="1"/>
      <dgm:spPr/>
    </dgm:pt>
    <dgm:pt modelId="{A5CC1648-88F8-4C5B-BC60-9B6BE48C7C85}">
      <dgm:prSet phldrT="[Text]"/>
      <dgm:spPr/>
      <dgm:t>
        <a:bodyPr/>
        <a:lstStyle/>
        <a:p>
          <a:r>
            <a:rPr lang="en-GB" dirty="0" err="1"/>
            <a:t>Fostran</a:t>
          </a:r>
          <a:endParaRPr lang="en-GB" dirty="0"/>
        </a:p>
      </dgm:t>
    </dgm:pt>
    <dgm:pt modelId="{D07BB6E8-B1D8-4294-A1BD-5F7415B8B7CD}" type="parTrans" cxnId="{7BC3F242-69A3-4646-B3EA-ACE1D2A8DD76}">
      <dgm:prSet/>
      <dgm:spPr/>
      <dgm:t>
        <a:bodyPr/>
        <a:lstStyle/>
        <a:p>
          <a:endParaRPr lang="en-GB"/>
        </a:p>
      </dgm:t>
    </dgm:pt>
    <dgm:pt modelId="{2AEFBC11-CEE4-427B-B422-B27DA2994B08}" type="sibTrans" cxnId="{7BC3F242-69A3-4646-B3EA-ACE1D2A8DD76}">
      <dgm:prSet/>
      <dgm:spPr/>
      <dgm:t>
        <a:bodyPr/>
        <a:lstStyle/>
        <a:p>
          <a:endParaRPr lang="en-GB"/>
        </a:p>
      </dgm:t>
    </dgm:pt>
    <dgm:pt modelId="{62037874-3A31-4BCA-AFAE-F9F3BE11CBA0}">
      <dgm:prSet phldrT="[Text]"/>
      <dgm:spPr/>
      <dgm:t>
        <a:bodyPr/>
        <a:lstStyle/>
        <a:p>
          <a:r>
            <a:rPr lang="en-GB" dirty="0" err="1"/>
            <a:t>Underhålls</a:t>
          </a:r>
          <a:endParaRPr lang="en-GB" dirty="0"/>
        </a:p>
      </dgm:t>
    </dgm:pt>
    <dgm:pt modelId="{CFD64913-C1BA-42FF-8E99-4DC255DAD0AB}" type="parTrans" cxnId="{FBF5ACA8-1D22-450B-BB16-CEAF528E72D0}">
      <dgm:prSet/>
      <dgm:spPr/>
      <dgm:t>
        <a:bodyPr/>
        <a:lstStyle/>
        <a:p>
          <a:endParaRPr lang="en-GB"/>
        </a:p>
      </dgm:t>
    </dgm:pt>
    <dgm:pt modelId="{57FA5D74-3444-43A3-B419-A6DCF3245C18}" type="sibTrans" cxnId="{FBF5ACA8-1D22-450B-BB16-CEAF528E72D0}">
      <dgm:prSet/>
      <dgm:spPr/>
      <dgm:t>
        <a:bodyPr/>
        <a:lstStyle/>
        <a:p>
          <a:endParaRPr lang="en-GB"/>
        </a:p>
      </dgm:t>
    </dgm:pt>
    <dgm:pt modelId="{7753AF16-2765-4566-BF27-6C20835DDC32}">
      <dgm:prSet phldrT="[Text]"/>
      <dgm:spPr/>
      <dgm:t>
        <a:bodyPr/>
        <a:lstStyle/>
        <a:p>
          <a:r>
            <a:rPr lang="en-GB" dirty="0" err="1"/>
            <a:t>Boende</a:t>
          </a:r>
          <a:endParaRPr lang="en-GB" dirty="0"/>
        </a:p>
      </dgm:t>
    </dgm:pt>
    <dgm:pt modelId="{58082F5B-9B6E-42AA-9F86-CA0C02DB835A}" type="parTrans" cxnId="{C96B6734-C513-4B07-938C-78271B12255C}">
      <dgm:prSet/>
      <dgm:spPr/>
      <dgm:t>
        <a:bodyPr/>
        <a:lstStyle/>
        <a:p>
          <a:endParaRPr lang="en-GB"/>
        </a:p>
      </dgm:t>
    </dgm:pt>
    <dgm:pt modelId="{2FFB997B-BB8D-44EE-AC70-B0A9A37F70C8}" type="sibTrans" cxnId="{C96B6734-C513-4B07-938C-78271B12255C}">
      <dgm:prSet/>
      <dgm:spPr/>
      <dgm:t>
        <a:bodyPr/>
        <a:lstStyle/>
        <a:p>
          <a:endParaRPr lang="en-GB"/>
        </a:p>
      </dgm:t>
    </dgm:pt>
    <dgm:pt modelId="{D0858C25-D992-4E7E-A209-C648C3F6CB60}">
      <dgm:prSet phldrT="[Text]"/>
      <dgm:spPr/>
      <dgm:t>
        <a:bodyPr/>
        <a:lstStyle/>
        <a:p>
          <a:r>
            <a:rPr lang="en-GB" dirty="0" err="1"/>
            <a:t>Vårdnad</a:t>
          </a:r>
          <a:endParaRPr lang="en-GB" dirty="0"/>
        </a:p>
      </dgm:t>
    </dgm:pt>
    <dgm:pt modelId="{058B6D48-4B4A-42C5-893C-9234DAE63DD8}" type="parTrans" cxnId="{F791C2A6-1DB7-48BB-8DEA-8AE48D1D0CAE}">
      <dgm:prSet/>
      <dgm:spPr/>
      <dgm:t>
        <a:bodyPr/>
        <a:lstStyle/>
        <a:p>
          <a:endParaRPr lang="en-GB"/>
        </a:p>
      </dgm:t>
    </dgm:pt>
    <dgm:pt modelId="{EB2423B5-F7C4-4B7E-9CDB-52C74458DCF8}" type="sibTrans" cxnId="{F791C2A6-1DB7-48BB-8DEA-8AE48D1D0CAE}">
      <dgm:prSet/>
      <dgm:spPr/>
      <dgm:t>
        <a:bodyPr/>
        <a:lstStyle/>
        <a:p>
          <a:endParaRPr lang="en-GB"/>
        </a:p>
      </dgm:t>
    </dgm:pt>
    <dgm:pt modelId="{15CE6C1A-FA0B-4D8D-80FD-A6BA7D173B95}">
      <dgm:prSet phldrT="[Text]"/>
      <dgm:spPr/>
      <dgm:t>
        <a:bodyPr/>
        <a:lstStyle/>
        <a:p>
          <a:r>
            <a:rPr lang="en-GB" dirty="0" err="1"/>
            <a:t>Relationen</a:t>
          </a:r>
          <a:endParaRPr lang="en-GB" dirty="0"/>
        </a:p>
      </dgm:t>
    </dgm:pt>
    <dgm:pt modelId="{0F9021E4-3314-4E29-862A-40AC0102374B}" type="parTrans" cxnId="{51220036-6B08-42A7-AE7B-3CCA0B821E66}">
      <dgm:prSet/>
      <dgm:spPr/>
      <dgm:t>
        <a:bodyPr/>
        <a:lstStyle/>
        <a:p>
          <a:endParaRPr lang="en-GB"/>
        </a:p>
      </dgm:t>
    </dgm:pt>
    <dgm:pt modelId="{C3C40F11-7A3F-42E8-8381-AE95287DF50C}" type="sibTrans" cxnId="{51220036-6B08-42A7-AE7B-3CCA0B821E66}">
      <dgm:prSet/>
      <dgm:spPr/>
      <dgm:t>
        <a:bodyPr/>
        <a:lstStyle/>
        <a:p>
          <a:endParaRPr lang="en-GB"/>
        </a:p>
      </dgm:t>
    </dgm:pt>
    <dgm:pt modelId="{45B67D93-2AC2-4A77-9C64-C88E986BAB6C}">
      <dgm:prSet phldrT="[Text]"/>
      <dgm:spPr/>
      <dgm:t>
        <a:bodyPr/>
        <a:lstStyle/>
        <a:p>
          <a:r>
            <a:rPr lang="en-GB" dirty="0" err="1"/>
            <a:t>Myndigheter</a:t>
          </a:r>
          <a:endParaRPr lang="en-GB" dirty="0"/>
        </a:p>
      </dgm:t>
    </dgm:pt>
    <dgm:pt modelId="{4E637350-0A30-4991-A3B5-5010F3D533BB}" type="parTrans" cxnId="{7C9693BE-5020-47BE-B45D-60E18C2827FC}">
      <dgm:prSet/>
      <dgm:spPr/>
      <dgm:t>
        <a:bodyPr/>
        <a:lstStyle/>
        <a:p>
          <a:endParaRPr lang="en-GB"/>
        </a:p>
      </dgm:t>
    </dgm:pt>
    <dgm:pt modelId="{90772D7D-151D-4799-B2A1-3B0A963DD288}" type="sibTrans" cxnId="{7C9693BE-5020-47BE-B45D-60E18C2827FC}">
      <dgm:prSet/>
      <dgm:spPr/>
      <dgm:t>
        <a:bodyPr/>
        <a:lstStyle/>
        <a:p>
          <a:endParaRPr lang="en-GB"/>
        </a:p>
      </dgm:t>
    </dgm:pt>
    <dgm:pt modelId="{B0A1C047-A4C1-4746-BA39-7EC59031A9F4}">
      <dgm:prSet phldrT="[Text]"/>
      <dgm:spPr/>
      <dgm:t>
        <a:bodyPr/>
        <a:lstStyle/>
        <a:p>
          <a:r>
            <a:rPr lang="en-GB" dirty="0"/>
            <a:t>Barnets </a:t>
          </a:r>
          <a:r>
            <a:rPr lang="en-GB" dirty="0" err="1"/>
            <a:t>rättigheter</a:t>
          </a:r>
          <a:endParaRPr lang="en-GB" dirty="0"/>
        </a:p>
      </dgm:t>
    </dgm:pt>
    <dgm:pt modelId="{9C115320-945D-4D1A-9B18-845EED9C9B03}" type="parTrans" cxnId="{B91834C4-2AE1-4579-BFA5-62EE7351918D}">
      <dgm:prSet/>
      <dgm:spPr/>
      <dgm:t>
        <a:bodyPr/>
        <a:lstStyle/>
        <a:p>
          <a:endParaRPr lang="en-GB"/>
        </a:p>
      </dgm:t>
    </dgm:pt>
    <dgm:pt modelId="{92000345-278B-477F-98DC-A5BD64275314}" type="sibTrans" cxnId="{B91834C4-2AE1-4579-BFA5-62EE7351918D}">
      <dgm:prSet/>
      <dgm:spPr/>
      <dgm:t>
        <a:bodyPr/>
        <a:lstStyle/>
        <a:p>
          <a:endParaRPr lang="en-GB"/>
        </a:p>
      </dgm:t>
    </dgm:pt>
    <dgm:pt modelId="{E9D6BAC2-E20F-41C8-9F38-0E1C365C9AE5}" type="pres">
      <dgm:prSet presAssocID="{E4F82AC3-9874-4725-B973-032751A6F80A}" presName="compositeShape" presStyleCnt="0">
        <dgm:presLayoutVars>
          <dgm:chMax val="7"/>
          <dgm:dir/>
          <dgm:resizeHandles val="exact"/>
        </dgm:presLayoutVars>
      </dgm:prSet>
      <dgm:spPr/>
    </dgm:pt>
    <dgm:pt modelId="{4241E7E4-6CFE-4108-A615-1880DF8F7456}" type="pres">
      <dgm:prSet presAssocID="{E4F82AC3-9874-4725-B973-032751A6F80A}" presName="wedge1" presStyleLbl="node1" presStyleIdx="0" presStyleCnt="7"/>
      <dgm:spPr/>
    </dgm:pt>
    <dgm:pt modelId="{29565175-39D8-4805-A19D-99B9C8027F37}" type="pres">
      <dgm:prSet presAssocID="{E4F82AC3-9874-4725-B973-032751A6F80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92BBDBD6-F43B-4174-B88A-DC30C7608A92}" type="pres">
      <dgm:prSet presAssocID="{E4F82AC3-9874-4725-B973-032751A6F80A}" presName="wedge2" presStyleLbl="node1" presStyleIdx="1" presStyleCnt="7" custScaleX="97036"/>
      <dgm:spPr/>
    </dgm:pt>
    <dgm:pt modelId="{5B39A529-42D1-4A18-B2FC-BFFEAB762F17}" type="pres">
      <dgm:prSet presAssocID="{E4F82AC3-9874-4725-B973-032751A6F80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88E0BE05-42A9-4C36-B080-17F14BFEBCCE}" type="pres">
      <dgm:prSet presAssocID="{E4F82AC3-9874-4725-B973-032751A6F80A}" presName="wedge3" presStyleLbl="node1" presStyleIdx="2" presStyleCnt="7"/>
      <dgm:spPr/>
    </dgm:pt>
    <dgm:pt modelId="{86F3AFBB-0A6F-48A0-9A35-3072AF89BDD7}" type="pres">
      <dgm:prSet presAssocID="{E4F82AC3-9874-4725-B973-032751A6F80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0A2E7F87-F7CF-41F1-8537-E53C384A0EE2}" type="pres">
      <dgm:prSet presAssocID="{E4F82AC3-9874-4725-B973-032751A6F80A}" presName="wedge4" presStyleLbl="node1" presStyleIdx="3" presStyleCnt="7"/>
      <dgm:spPr/>
    </dgm:pt>
    <dgm:pt modelId="{C6F42F6E-ED62-4603-84B3-629D24150EE0}" type="pres">
      <dgm:prSet presAssocID="{E4F82AC3-9874-4725-B973-032751A6F80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50A800AC-1D94-4976-AC3E-C177F33ABEAF}" type="pres">
      <dgm:prSet presAssocID="{E4F82AC3-9874-4725-B973-032751A6F80A}" presName="wedge5" presStyleLbl="node1" presStyleIdx="4" presStyleCnt="7"/>
      <dgm:spPr/>
    </dgm:pt>
    <dgm:pt modelId="{D1C6EB0A-4A39-48CF-82E9-AD65B7B4BB34}" type="pres">
      <dgm:prSet presAssocID="{E4F82AC3-9874-4725-B973-032751A6F80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AD9CE2D1-1492-4053-9474-979B01395876}" type="pres">
      <dgm:prSet presAssocID="{E4F82AC3-9874-4725-B973-032751A6F80A}" presName="wedge6" presStyleLbl="node1" presStyleIdx="5" presStyleCnt="7"/>
      <dgm:spPr/>
    </dgm:pt>
    <dgm:pt modelId="{EF67ACD5-C770-42F2-95A8-508FC7A6B344}" type="pres">
      <dgm:prSet presAssocID="{E4F82AC3-9874-4725-B973-032751A6F80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8811AD77-DA86-422B-AFF7-5652CC7BB0E7}" type="pres">
      <dgm:prSet presAssocID="{E4F82AC3-9874-4725-B973-032751A6F80A}" presName="wedge7" presStyleLbl="node1" presStyleIdx="6" presStyleCnt="7"/>
      <dgm:spPr/>
    </dgm:pt>
    <dgm:pt modelId="{F64D7C70-D633-4AC9-9EB9-403B637EF234}" type="pres">
      <dgm:prSet presAssocID="{E4F82AC3-9874-4725-B973-032751A6F80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F9798419-C3FF-43D0-805C-86F3A62B7560}" type="presOf" srcId="{45B67D93-2AC2-4A77-9C64-C88E986BAB6C}" destId="{EF67ACD5-C770-42F2-95A8-508FC7A6B344}" srcOrd="1" destOrd="0" presId="urn:microsoft.com/office/officeart/2005/8/layout/chart3"/>
    <dgm:cxn modelId="{C96B6734-C513-4B07-938C-78271B12255C}" srcId="{E4F82AC3-9874-4725-B973-032751A6F80A}" destId="{7753AF16-2765-4566-BF27-6C20835DDC32}" srcOrd="2" destOrd="0" parTransId="{58082F5B-9B6E-42AA-9F86-CA0C02DB835A}" sibTransId="{2FFB997B-BB8D-44EE-AC70-B0A9A37F70C8}"/>
    <dgm:cxn modelId="{6EB4C534-BFD5-4D1C-B18D-7525C0D985E9}" type="presOf" srcId="{E4F82AC3-9874-4725-B973-032751A6F80A}" destId="{E9D6BAC2-E20F-41C8-9F38-0E1C365C9AE5}" srcOrd="0" destOrd="0" presId="urn:microsoft.com/office/officeart/2005/8/layout/chart3"/>
    <dgm:cxn modelId="{51220036-6B08-42A7-AE7B-3CCA0B821E66}" srcId="{E4F82AC3-9874-4725-B973-032751A6F80A}" destId="{15CE6C1A-FA0B-4D8D-80FD-A6BA7D173B95}" srcOrd="4" destOrd="0" parTransId="{0F9021E4-3314-4E29-862A-40AC0102374B}" sibTransId="{C3C40F11-7A3F-42E8-8381-AE95287DF50C}"/>
    <dgm:cxn modelId="{D465FD38-8015-4E89-9671-3FEECD6FF043}" type="presOf" srcId="{A5CC1648-88F8-4C5B-BC60-9B6BE48C7C85}" destId="{4241E7E4-6CFE-4108-A615-1880DF8F7456}" srcOrd="0" destOrd="0" presId="urn:microsoft.com/office/officeart/2005/8/layout/chart3"/>
    <dgm:cxn modelId="{58BE563A-20F6-4B26-971B-26BBD835FF9B}" type="presOf" srcId="{D0858C25-D992-4E7E-A209-C648C3F6CB60}" destId="{C6F42F6E-ED62-4603-84B3-629D24150EE0}" srcOrd="1" destOrd="0" presId="urn:microsoft.com/office/officeart/2005/8/layout/chart3"/>
    <dgm:cxn modelId="{7BC3F242-69A3-4646-B3EA-ACE1D2A8DD76}" srcId="{E4F82AC3-9874-4725-B973-032751A6F80A}" destId="{A5CC1648-88F8-4C5B-BC60-9B6BE48C7C85}" srcOrd="0" destOrd="0" parTransId="{D07BB6E8-B1D8-4294-A1BD-5F7415B8B7CD}" sibTransId="{2AEFBC11-CEE4-427B-B422-B27DA2994B08}"/>
    <dgm:cxn modelId="{F89D3967-3D4B-4502-A6F2-1467D9BB73AD}" type="presOf" srcId="{62037874-3A31-4BCA-AFAE-F9F3BE11CBA0}" destId="{5B39A529-42D1-4A18-B2FC-BFFEAB762F17}" srcOrd="1" destOrd="0" presId="urn:microsoft.com/office/officeart/2005/8/layout/chart3"/>
    <dgm:cxn modelId="{DF739E6A-FA52-47F9-AA0B-9E7E2392E252}" type="presOf" srcId="{45B67D93-2AC2-4A77-9C64-C88E986BAB6C}" destId="{AD9CE2D1-1492-4053-9474-979B01395876}" srcOrd="0" destOrd="0" presId="urn:microsoft.com/office/officeart/2005/8/layout/chart3"/>
    <dgm:cxn modelId="{B2A8EB74-ED0E-4F44-A7D4-9419897F8555}" type="presOf" srcId="{15CE6C1A-FA0B-4D8D-80FD-A6BA7D173B95}" destId="{50A800AC-1D94-4976-AC3E-C177F33ABEAF}" srcOrd="0" destOrd="0" presId="urn:microsoft.com/office/officeart/2005/8/layout/chart3"/>
    <dgm:cxn modelId="{E8A1E67B-F9C1-4A78-ACAA-459E5E11EB44}" type="presOf" srcId="{7753AF16-2765-4566-BF27-6C20835DDC32}" destId="{86F3AFBB-0A6F-48A0-9A35-3072AF89BDD7}" srcOrd="1" destOrd="0" presId="urn:microsoft.com/office/officeart/2005/8/layout/chart3"/>
    <dgm:cxn modelId="{9646D890-78B5-4E2B-9DD2-B93C461D97E8}" type="presOf" srcId="{A5CC1648-88F8-4C5B-BC60-9B6BE48C7C85}" destId="{29565175-39D8-4805-A19D-99B9C8027F37}" srcOrd="1" destOrd="0" presId="urn:microsoft.com/office/officeart/2005/8/layout/chart3"/>
    <dgm:cxn modelId="{8D77D89D-0A70-4237-87DC-30A2DA9E7DBB}" type="presOf" srcId="{B0A1C047-A4C1-4746-BA39-7EC59031A9F4}" destId="{8811AD77-DA86-422B-AFF7-5652CC7BB0E7}" srcOrd="0" destOrd="0" presId="urn:microsoft.com/office/officeart/2005/8/layout/chart3"/>
    <dgm:cxn modelId="{6E6364A2-7CDB-441E-88EB-68EA0D00389F}" type="presOf" srcId="{15CE6C1A-FA0B-4D8D-80FD-A6BA7D173B95}" destId="{D1C6EB0A-4A39-48CF-82E9-AD65B7B4BB34}" srcOrd="1" destOrd="0" presId="urn:microsoft.com/office/officeart/2005/8/layout/chart3"/>
    <dgm:cxn modelId="{F791C2A6-1DB7-48BB-8DEA-8AE48D1D0CAE}" srcId="{E4F82AC3-9874-4725-B973-032751A6F80A}" destId="{D0858C25-D992-4E7E-A209-C648C3F6CB60}" srcOrd="3" destOrd="0" parTransId="{058B6D48-4B4A-42C5-893C-9234DAE63DD8}" sibTransId="{EB2423B5-F7C4-4B7E-9CDB-52C74458DCF8}"/>
    <dgm:cxn modelId="{FBF5ACA8-1D22-450B-BB16-CEAF528E72D0}" srcId="{E4F82AC3-9874-4725-B973-032751A6F80A}" destId="{62037874-3A31-4BCA-AFAE-F9F3BE11CBA0}" srcOrd="1" destOrd="0" parTransId="{CFD64913-C1BA-42FF-8E99-4DC255DAD0AB}" sibTransId="{57FA5D74-3444-43A3-B419-A6DCF3245C18}"/>
    <dgm:cxn modelId="{56636ABA-82F5-41DF-A1EE-5E7B653D5240}" type="presOf" srcId="{B0A1C047-A4C1-4746-BA39-7EC59031A9F4}" destId="{F64D7C70-D633-4AC9-9EB9-403B637EF234}" srcOrd="1" destOrd="0" presId="urn:microsoft.com/office/officeart/2005/8/layout/chart3"/>
    <dgm:cxn modelId="{4504D9BA-D2A2-4782-9206-FC5D7439B249}" type="presOf" srcId="{62037874-3A31-4BCA-AFAE-F9F3BE11CBA0}" destId="{92BBDBD6-F43B-4174-B88A-DC30C7608A92}" srcOrd="0" destOrd="0" presId="urn:microsoft.com/office/officeart/2005/8/layout/chart3"/>
    <dgm:cxn modelId="{7C9693BE-5020-47BE-B45D-60E18C2827FC}" srcId="{E4F82AC3-9874-4725-B973-032751A6F80A}" destId="{45B67D93-2AC2-4A77-9C64-C88E986BAB6C}" srcOrd="5" destOrd="0" parTransId="{4E637350-0A30-4991-A3B5-5010F3D533BB}" sibTransId="{90772D7D-151D-4799-B2A1-3B0A963DD288}"/>
    <dgm:cxn modelId="{B91834C4-2AE1-4579-BFA5-62EE7351918D}" srcId="{E4F82AC3-9874-4725-B973-032751A6F80A}" destId="{B0A1C047-A4C1-4746-BA39-7EC59031A9F4}" srcOrd="6" destOrd="0" parTransId="{9C115320-945D-4D1A-9B18-845EED9C9B03}" sibTransId="{92000345-278B-477F-98DC-A5BD64275314}"/>
    <dgm:cxn modelId="{E0C2ACD5-52AA-4D25-97DE-B092F532317F}" type="presOf" srcId="{7753AF16-2765-4566-BF27-6C20835DDC32}" destId="{88E0BE05-42A9-4C36-B080-17F14BFEBCCE}" srcOrd="0" destOrd="0" presId="urn:microsoft.com/office/officeart/2005/8/layout/chart3"/>
    <dgm:cxn modelId="{B9CEFAFC-DEA2-415D-85E8-C57A16C26DA6}" type="presOf" srcId="{D0858C25-D992-4E7E-A209-C648C3F6CB60}" destId="{0A2E7F87-F7CF-41F1-8537-E53C384A0EE2}" srcOrd="0" destOrd="0" presId="urn:microsoft.com/office/officeart/2005/8/layout/chart3"/>
    <dgm:cxn modelId="{11ED23C2-7305-475D-9509-E46CAA8EB83A}" type="presParOf" srcId="{E9D6BAC2-E20F-41C8-9F38-0E1C365C9AE5}" destId="{4241E7E4-6CFE-4108-A615-1880DF8F7456}" srcOrd="0" destOrd="0" presId="urn:microsoft.com/office/officeart/2005/8/layout/chart3"/>
    <dgm:cxn modelId="{2A9E9DE7-AFF0-46E2-B5D5-C1E595D4D18E}" type="presParOf" srcId="{E9D6BAC2-E20F-41C8-9F38-0E1C365C9AE5}" destId="{29565175-39D8-4805-A19D-99B9C8027F37}" srcOrd="1" destOrd="0" presId="urn:microsoft.com/office/officeart/2005/8/layout/chart3"/>
    <dgm:cxn modelId="{68CA5CC2-6AF6-4651-9BA2-904A894BBDE3}" type="presParOf" srcId="{E9D6BAC2-E20F-41C8-9F38-0E1C365C9AE5}" destId="{92BBDBD6-F43B-4174-B88A-DC30C7608A92}" srcOrd="2" destOrd="0" presId="urn:microsoft.com/office/officeart/2005/8/layout/chart3"/>
    <dgm:cxn modelId="{9D6CAE3C-C453-4393-8B32-2959CE21A2A9}" type="presParOf" srcId="{E9D6BAC2-E20F-41C8-9F38-0E1C365C9AE5}" destId="{5B39A529-42D1-4A18-B2FC-BFFEAB762F17}" srcOrd="3" destOrd="0" presId="urn:microsoft.com/office/officeart/2005/8/layout/chart3"/>
    <dgm:cxn modelId="{19A651A8-6E58-4D8C-B654-16E2BCF6959F}" type="presParOf" srcId="{E9D6BAC2-E20F-41C8-9F38-0E1C365C9AE5}" destId="{88E0BE05-42A9-4C36-B080-17F14BFEBCCE}" srcOrd="4" destOrd="0" presId="urn:microsoft.com/office/officeart/2005/8/layout/chart3"/>
    <dgm:cxn modelId="{E9A184CF-6C17-4D51-95C5-F80673DA0216}" type="presParOf" srcId="{E9D6BAC2-E20F-41C8-9F38-0E1C365C9AE5}" destId="{86F3AFBB-0A6F-48A0-9A35-3072AF89BDD7}" srcOrd="5" destOrd="0" presId="urn:microsoft.com/office/officeart/2005/8/layout/chart3"/>
    <dgm:cxn modelId="{52977C79-15BC-4CF7-B447-88F3DF9AF6A2}" type="presParOf" srcId="{E9D6BAC2-E20F-41C8-9F38-0E1C365C9AE5}" destId="{0A2E7F87-F7CF-41F1-8537-E53C384A0EE2}" srcOrd="6" destOrd="0" presId="urn:microsoft.com/office/officeart/2005/8/layout/chart3"/>
    <dgm:cxn modelId="{4E5BF6C3-E32F-4527-9C7D-0A330F60A8AA}" type="presParOf" srcId="{E9D6BAC2-E20F-41C8-9F38-0E1C365C9AE5}" destId="{C6F42F6E-ED62-4603-84B3-629D24150EE0}" srcOrd="7" destOrd="0" presId="urn:microsoft.com/office/officeart/2005/8/layout/chart3"/>
    <dgm:cxn modelId="{D70216E3-15FA-437C-A2A5-E2A14643B106}" type="presParOf" srcId="{E9D6BAC2-E20F-41C8-9F38-0E1C365C9AE5}" destId="{50A800AC-1D94-4976-AC3E-C177F33ABEAF}" srcOrd="8" destOrd="0" presId="urn:microsoft.com/office/officeart/2005/8/layout/chart3"/>
    <dgm:cxn modelId="{6F560ECC-4501-4E6D-BD52-A6973DADD041}" type="presParOf" srcId="{E9D6BAC2-E20F-41C8-9F38-0E1C365C9AE5}" destId="{D1C6EB0A-4A39-48CF-82E9-AD65B7B4BB34}" srcOrd="9" destOrd="0" presId="urn:microsoft.com/office/officeart/2005/8/layout/chart3"/>
    <dgm:cxn modelId="{004B262A-F504-4351-B889-61F4F3A3906E}" type="presParOf" srcId="{E9D6BAC2-E20F-41C8-9F38-0E1C365C9AE5}" destId="{AD9CE2D1-1492-4053-9474-979B01395876}" srcOrd="10" destOrd="0" presId="urn:microsoft.com/office/officeart/2005/8/layout/chart3"/>
    <dgm:cxn modelId="{517F5A8E-0FB1-44EB-B67E-D2F01D928BC1}" type="presParOf" srcId="{E9D6BAC2-E20F-41C8-9F38-0E1C365C9AE5}" destId="{EF67ACD5-C770-42F2-95A8-508FC7A6B344}" srcOrd="11" destOrd="0" presId="urn:microsoft.com/office/officeart/2005/8/layout/chart3"/>
    <dgm:cxn modelId="{1E45E9EA-D170-4621-A78B-0C21268C65B0}" type="presParOf" srcId="{E9D6BAC2-E20F-41C8-9F38-0E1C365C9AE5}" destId="{8811AD77-DA86-422B-AFF7-5652CC7BB0E7}" srcOrd="12" destOrd="0" presId="urn:microsoft.com/office/officeart/2005/8/layout/chart3"/>
    <dgm:cxn modelId="{C293EF14-C1CC-4F8F-B993-0185DCCABFDD}" type="presParOf" srcId="{E9D6BAC2-E20F-41C8-9F38-0E1C365C9AE5}" destId="{F64D7C70-D633-4AC9-9EB9-403B637EF234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0CC54-8F5F-4E8C-BF9A-047178E371C1}">
      <dsp:nvSpPr>
        <dsp:cNvPr id="0" name=""/>
        <dsp:cNvSpPr/>
      </dsp:nvSpPr>
      <dsp:spPr>
        <a:xfrm>
          <a:off x="1310461" y="186122"/>
          <a:ext cx="2679405" cy="2679405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Förändring</a:t>
          </a:r>
          <a:endParaRPr lang="en-GB" sz="1400" b="1" kern="1200" dirty="0"/>
        </a:p>
      </dsp:txBody>
      <dsp:txXfrm>
        <a:off x="2678872" y="473202"/>
        <a:ext cx="781493" cy="574158"/>
      </dsp:txXfrm>
    </dsp:sp>
    <dsp:sp modelId="{190C9935-1749-4E27-974B-545B705725AB}">
      <dsp:nvSpPr>
        <dsp:cNvPr id="0" name=""/>
        <dsp:cNvSpPr/>
      </dsp:nvSpPr>
      <dsp:spPr>
        <a:xfrm>
          <a:off x="1230717" y="324239"/>
          <a:ext cx="2679405" cy="2679405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Skam och misslyckande</a:t>
          </a:r>
          <a:endParaRPr lang="en-GB" sz="1400" b="1" kern="1200" dirty="0"/>
        </a:p>
      </dsp:txBody>
      <dsp:txXfrm>
        <a:off x="3064833" y="1392812"/>
        <a:ext cx="810201" cy="542260"/>
      </dsp:txXfrm>
    </dsp:sp>
    <dsp:sp modelId="{B6B97EC4-A686-4500-BB21-5BF3D4028CDC}">
      <dsp:nvSpPr>
        <dsp:cNvPr id="0" name=""/>
        <dsp:cNvSpPr/>
      </dsp:nvSpPr>
      <dsp:spPr>
        <a:xfrm>
          <a:off x="1230717" y="324239"/>
          <a:ext cx="2679405" cy="2679405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Förväntningar</a:t>
          </a:r>
          <a:r>
            <a:rPr lang="en-GB" sz="1800" b="1" kern="1200"/>
            <a:t> </a:t>
          </a:r>
          <a:endParaRPr lang="en-GB" sz="1800" b="1" kern="1200" dirty="0"/>
        </a:p>
      </dsp:txBody>
      <dsp:txXfrm>
        <a:off x="2599127" y="2142407"/>
        <a:ext cx="781493" cy="574158"/>
      </dsp:txXfrm>
    </dsp:sp>
    <dsp:sp modelId="{1989CF63-B28F-43FA-82A5-DD23E6791FF5}">
      <dsp:nvSpPr>
        <dsp:cNvPr id="0" name=""/>
        <dsp:cNvSpPr/>
      </dsp:nvSpPr>
      <dsp:spPr>
        <a:xfrm>
          <a:off x="1230717" y="324239"/>
          <a:ext cx="2679405" cy="2679405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Identitet och roller</a:t>
          </a:r>
          <a:endParaRPr lang="en-GB" sz="1400" b="1" kern="1200" dirty="0"/>
        </a:p>
      </dsp:txBody>
      <dsp:txXfrm>
        <a:off x="1760218" y="2142407"/>
        <a:ext cx="781493" cy="574158"/>
      </dsp:txXfrm>
    </dsp:sp>
    <dsp:sp modelId="{4E11E214-71A5-46F7-86C1-ABCCAC41BF8D}">
      <dsp:nvSpPr>
        <dsp:cNvPr id="0" name=""/>
        <dsp:cNvSpPr/>
      </dsp:nvSpPr>
      <dsp:spPr>
        <a:xfrm>
          <a:off x="1214667" y="318881"/>
          <a:ext cx="2679405" cy="2679405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Hantera negative </a:t>
          </a:r>
          <a:r>
            <a:rPr lang="en-GB" sz="1800" b="1" kern="1200"/>
            <a:t>tankar</a:t>
          </a:r>
          <a:endParaRPr lang="en-GB" sz="1800" b="1" kern="1200" dirty="0"/>
        </a:p>
      </dsp:txBody>
      <dsp:txXfrm>
        <a:off x="1256134" y="1387453"/>
        <a:ext cx="810201" cy="542260"/>
      </dsp:txXfrm>
    </dsp:sp>
    <dsp:sp modelId="{334C1750-C05B-4474-81D3-6026B3353049}">
      <dsp:nvSpPr>
        <dsp:cNvPr id="0" name=""/>
        <dsp:cNvSpPr/>
      </dsp:nvSpPr>
      <dsp:spPr>
        <a:xfrm>
          <a:off x="1230717" y="324239"/>
          <a:ext cx="2679405" cy="2679405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Bygga självkänsla</a:t>
          </a:r>
          <a:endParaRPr lang="en-GB" sz="1400" b="1" kern="1200" dirty="0"/>
        </a:p>
      </dsp:txBody>
      <dsp:txXfrm>
        <a:off x="1760218" y="611319"/>
        <a:ext cx="781493" cy="574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1E7E4-6CFE-4108-A615-1880DF8F7456}">
      <dsp:nvSpPr>
        <dsp:cNvPr id="0" name=""/>
        <dsp:cNvSpPr/>
      </dsp:nvSpPr>
      <dsp:spPr>
        <a:xfrm>
          <a:off x="1029108" y="165043"/>
          <a:ext cx="2411069" cy="2411069"/>
        </a:xfrm>
        <a:prstGeom prst="pie">
          <a:avLst>
            <a:gd name="adj1" fmla="val 16200000"/>
            <a:gd name="adj2" fmla="val 1928571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Fostran</a:t>
          </a:r>
          <a:endParaRPr lang="en-GB" sz="900" kern="1200" dirty="0"/>
        </a:p>
      </dsp:txBody>
      <dsp:txXfrm>
        <a:off x="2258467" y="394669"/>
        <a:ext cx="660173" cy="416196"/>
      </dsp:txXfrm>
    </dsp:sp>
    <dsp:sp modelId="{92BBDBD6-F43B-4174-B88A-DC30C7608A92}">
      <dsp:nvSpPr>
        <dsp:cNvPr id="0" name=""/>
        <dsp:cNvSpPr/>
      </dsp:nvSpPr>
      <dsp:spPr>
        <a:xfrm>
          <a:off x="1002554" y="294207"/>
          <a:ext cx="2339605" cy="2411069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686194"/>
            <a:satOff val="4119"/>
            <a:lumOff val="3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Underhålls</a:t>
          </a:r>
          <a:endParaRPr lang="en-GB" sz="900" kern="1200" dirty="0"/>
        </a:p>
      </dsp:txBody>
      <dsp:txXfrm>
        <a:off x="2604070" y="1155304"/>
        <a:ext cx="679599" cy="444899"/>
      </dsp:txXfrm>
    </dsp:sp>
    <dsp:sp modelId="{88E0BE05-42A9-4C36-B080-17F14BFEBCCE}">
      <dsp:nvSpPr>
        <dsp:cNvPr id="0" name=""/>
        <dsp:cNvSpPr/>
      </dsp:nvSpPr>
      <dsp:spPr>
        <a:xfrm>
          <a:off x="966822" y="294207"/>
          <a:ext cx="2411069" cy="2411069"/>
        </a:xfrm>
        <a:prstGeom prst="pie">
          <a:avLst>
            <a:gd name="adj1" fmla="val 771428"/>
            <a:gd name="adj2" fmla="val 3857143"/>
          </a:avLst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Boende</a:t>
          </a:r>
          <a:endParaRPr lang="en-GB" sz="900" kern="1200" dirty="0"/>
        </a:p>
      </dsp:txBody>
      <dsp:txXfrm>
        <a:off x="2516796" y="1729368"/>
        <a:ext cx="631470" cy="459251"/>
      </dsp:txXfrm>
    </dsp:sp>
    <dsp:sp modelId="{0A2E7F87-F7CF-41F1-8537-E53C384A0EE2}">
      <dsp:nvSpPr>
        <dsp:cNvPr id="0" name=""/>
        <dsp:cNvSpPr/>
      </dsp:nvSpPr>
      <dsp:spPr>
        <a:xfrm>
          <a:off x="966822" y="294207"/>
          <a:ext cx="2411069" cy="2411069"/>
        </a:xfrm>
        <a:prstGeom prst="pie">
          <a:avLst>
            <a:gd name="adj1" fmla="val 3857226"/>
            <a:gd name="adj2" fmla="val 6942858"/>
          </a:avLst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Vårdnad</a:t>
          </a:r>
          <a:endParaRPr lang="en-GB" sz="900" kern="1200" dirty="0"/>
        </a:p>
      </dsp:txBody>
      <dsp:txXfrm>
        <a:off x="1849446" y="2188619"/>
        <a:ext cx="645822" cy="459251"/>
      </dsp:txXfrm>
    </dsp:sp>
    <dsp:sp modelId="{50A800AC-1D94-4976-AC3E-C177F33ABEAF}">
      <dsp:nvSpPr>
        <dsp:cNvPr id="0" name=""/>
        <dsp:cNvSpPr/>
      </dsp:nvSpPr>
      <dsp:spPr>
        <a:xfrm>
          <a:off x="966822" y="294207"/>
          <a:ext cx="2411069" cy="2411069"/>
        </a:xfrm>
        <a:prstGeom prst="pie">
          <a:avLst>
            <a:gd name="adj1" fmla="val 6942858"/>
            <a:gd name="adj2" fmla="val 10028574"/>
          </a:avLst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Relationen</a:t>
          </a:r>
          <a:endParaRPr lang="en-GB" sz="900" kern="1200" dirty="0"/>
        </a:p>
      </dsp:txBody>
      <dsp:txXfrm>
        <a:off x="1196448" y="1729368"/>
        <a:ext cx="631470" cy="459251"/>
      </dsp:txXfrm>
    </dsp:sp>
    <dsp:sp modelId="{AD9CE2D1-1492-4053-9474-979B01395876}">
      <dsp:nvSpPr>
        <dsp:cNvPr id="0" name=""/>
        <dsp:cNvSpPr/>
      </dsp:nvSpPr>
      <dsp:spPr>
        <a:xfrm>
          <a:off x="966822" y="294207"/>
          <a:ext cx="2411069" cy="2411069"/>
        </a:xfrm>
        <a:prstGeom prst="pie">
          <a:avLst>
            <a:gd name="adj1" fmla="val 10028574"/>
            <a:gd name="adj2" fmla="val 13114284"/>
          </a:avLst>
        </a:prstGeom>
        <a:solidFill>
          <a:schemeClr val="accent3">
            <a:hueOff val="3430969"/>
            <a:satOff val="20593"/>
            <a:lumOff val="15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Myndigheter</a:t>
          </a:r>
          <a:endParaRPr lang="en-GB" sz="900" kern="1200" dirty="0"/>
        </a:p>
      </dsp:txBody>
      <dsp:txXfrm>
        <a:off x="1027099" y="1155304"/>
        <a:ext cx="700358" cy="444899"/>
      </dsp:txXfrm>
    </dsp:sp>
    <dsp:sp modelId="{8811AD77-DA86-422B-AFF7-5652CC7BB0E7}">
      <dsp:nvSpPr>
        <dsp:cNvPr id="0" name=""/>
        <dsp:cNvSpPr/>
      </dsp:nvSpPr>
      <dsp:spPr>
        <a:xfrm>
          <a:off x="966822" y="294207"/>
          <a:ext cx="2411069" cy="2411069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Barnets </a:t>
          </a:r>
          <a:r>
            <a:rPr lang="en-GB" sz="900" kern="1200" dirty="0" err="1"/>
            <a:t>rättigheter</a:t>
          </a:r>
          <a:endParaRPr lang="en-GB" sz="900" kern="1200" dirty="0"/>
        </a:p>
      </dsp:txBody>
      <dsp:txXfrm>
        <a:off x="1489221" y="523833"/>
        <a:ext cx="660173" cy="416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4925F-BDE3-4008-B8C2-6E7978C36122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49E4A-9703-4449-B6CE-1C0420B5C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4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49E4A-9703-4449-B6CE-1C0420B5C8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3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49E4A-9703-4449-B6CE-1C0420B5C8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0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0398DA-E185-55E8-165B-BAC717728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E0C7ED4-AF1F-3526-D66F-17E56AC3A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5FAE96-3927-DECF-DBD4-619D4BC3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619422-F006-091A-DE47-14FBE88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42293F-70BF-F1E2-297C-48D8F09B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6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EF96B8-0207-29FF-457C-B430F68F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469B600-F905-6AED-277B-849F22AE4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C6750F-1377-41BF-9B80-B3CD6214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5BFEAF-FC42-3FF0-63E2-BA5026DF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493EC1-AA84-8316-8E78-0B4D6978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2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A9FC589-3042-38CE-7594-010C17481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5011BDC-CAA8-C8EC-80D5-F1400FC0F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AB83DF-A5FE-801A-9825-117D1A29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1F58A0-E669-C4DB-503B-0FEF17A4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0E44F5-4BB5-D678-09E6-02FFB9CC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3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20DF-1507-49FB-9650-D988CD8E8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690" y="2353334"/>
            <a:ext cx="4886260" cy="38236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B0DD2-D37F-4546-BF55-8FD1A7ED4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2050" y="2353337"/>
            <a:ext cx="4886260" cy="38236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E70B34F-CD88-C068-AB53-C7A4FF2D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E1E85F-0A2F-4324-8741-84938B391563}"/>
              </a:ext>
            </a:extLst>
          </p:cNvPr>
          <p:cNvSpPr/>
          <p:nvPr userDrawn="1"/>
        </p:nvSpPr>
        <p:spPr>
          <a:xfrm>
            <a:off x="0" y="2175434"/>
            <a:ext cx="12192000" cy="46825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8548D-5773-45E6-97C2-088B813C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34515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75F54E-5E55-8526-22CA-DC8A65B504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CA4B803-00C1-73A1-B7F7-A9DA2D4D4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29" y="0"/>
            <a:ext cx="1217637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721290"/>
            <a:ext cx="10081847" cy="13683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EA197-FD3C-B5A5-8ACE-D814FCEAC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4684" y="941396"/>
            <a:ext cx="2702631" cy="3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5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537F6E-B1C0-7DE8-F129-788F61C6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0CFB05-64CE-3D5E-2E90-BFA8EAD47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166701-B0E5-75C9-E667-3526C663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3DCBFF-7A11-3FF7-E13F-923E2B27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4A040E-0B9C-61C9-CF13-5DF32F06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5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C4F34C-56CC-25DF-5FD4-1E0CB5576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85CDA9-6212-9697-B21E-2F40D4BA5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885B66-0904-D5E1-00B2-E3733C4A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D8E047-A17A-1925-F1D8-86A432AD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3E5331-0E99-AF0B-173A-0C73B23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7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0D440-A4AD-F0A5-AC56-9CD54168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F7E9E4-EB9B-8794-3412-46AAB72FA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B6084B-8AC6-A5DF-031F-F500C7760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491A62F-2B29-A764-C1BA-0B3911EF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48EF819-DCF8-4381-AE18-30188095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20A2FF-1AF3-F146-D42F-0C3FA3C7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9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081023-8E1E-1C20-1C7D-6FDB9332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D58F15-02DA-4925-CFF8-06247C8D0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C8997C-37A5-F34E-6B04-7E2ACE342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74C96DD-9C54-2A89-56D5-6168E1C72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D4CF8A9-665E-20CF-A2B1-484185B66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85DC56C-7C25-665A-36FE-AADBFC81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EEC18D5-5351-8996-1242-DF8DB738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45DA7D0-7211-C19A-AA64-27A2A8FB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BC6C86-3FFF-CA38-551E-0831CC9B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CA4CE58-4C17-8510-7CA5-F34541D2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DE314FB-C05D-F051-5A06-3D8835BE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7A9020-D7E8-664E-41ED-7D400B83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05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170C664-27C1-152C-7524-C524FBDB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288AB03-3378-8322-6649-AF78F283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AC927AE-F916-53A3-C9D1-5DD8AF5B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65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C82C3B-3CE7-F175-CD86-5B267630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75AACE-CEA0-70F8-E1F2-27840FCEA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AF3B6A-D40B-C12A-7A30-769D3DA7E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7B34BB-16DE-C7FD-01BB-D5B5BAD2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B792A52-19D0-26FA-2B19-663DE1B6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BC907A-26A2-806F-DFA5-47216BB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112361-0CA8-90B4-D70A-DB3CF4E8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E4B877A-BB91-F333-6F32-478FF99A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C26E19-1C1F-2231-7D20-9BE8202A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DBE94F-3FD2-7955-0BDE-EF23F5F4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BBCB1F4-47B4-E643-EAB6-87C9B14D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4427B2-DF49-B9B7-78E6-A067F5A2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78B75B-068F-A339-1F52-180BF4C1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5B5CF2-A873-A852-6191-5D031581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46056B-D8BF-0898-DECE-E421092DD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C513DE-2DA2-CCFE-1C33-FE8F505F8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558CF9-3954-5893-7AF7-38EF94CD3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5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7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webropolsurveys.com/S/5DE76F32A7C5CB1B" TargetMode="External"/><Relationship Id="rId2" Type="http://schemas.openxmlformats.org/officeDocument/2006/relationships/hyperlink" Target="https://link.webropol.com/s/skildvagarJakobstad1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5FD0D9-3F88-DA5E-7D56-E6C3D67C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GB" sz="4000" dirty="0" err="1"/>
              <a:t>Vart</a:t>
            </a:r>
            <a:r>
              <a:rPr lang="en-GB" sz="4000" dirty="0"/>
              <a:t> </a:t>
            </a:r>
            <a:r>
              <a:rPr lang="en-GB" sz="4000" dirty="0" err="1"/>
              <a:t>är</a:t>
            </a:r>
            <a:r>
              <a:rPr lang="en-GB" sz="4000" dirty="0"/>
              <a:t> jag </a:t>
            </a:r>
            <a:r>
              <a:rPr lang="en-GB" sz="4000" dirty="0" err="1"/>
              <a:t>påväg</a:t>
            </a:r>
            <a:r>
              <a:rPr lang="en-GB" sz="4000" dirty="0"/>
              <a:t> </a:t>
            </a:r>
            <a:r>
              <a:rPr lang="en-GB" sz="4000" dirty="0" err="1"/>
              <a:t>och</a:t>
            </a:r>
            <a:r>
              <a:rPr lang="en-GB" sz="4000" dirty="0"/>
              <a:t> </a:t>
            </a:r>
            <a:r>
              <a:rPr lang="en-GB" sz="4000" dirty="0" err="1"/>
              <a:t>hur</a:t>
            </a:r>
            <a:r>
              <a:rPr lang="en-GB" sz="4000" dirty="0"/>
              <a:t> tar jag </a:t>
            </a:r>
            <a:r>
              <a:rPr lang="en-GB" sz="4000" dirty="0" err="1"/>
              <a:t>mig</a:t>
            </a:r>
            <a:r>
              <a:rPr lang="en-GB" sz="4000" dirty="0"/>
              <a:t> </a:t>
            </a:r>
            <a:r>
              <a:rPr lang="en-GB" sz="4000" dirty="0" err="1"/>
              <a:t>dit</a:t>
            </a:r>
            <a:r>
              <a:rPr lang="en-GB" sz="4000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0C3D34-92B7-3DCB-AE2E-140E5CE97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GB" sz="2000" dirty="0" err="1"/>
              <a:t>Förhållningsregler</a:t>
            </a:r>
            <a:endParaRPr lang="en-GB" sz="2000" dirty="0"/>
          </a:p>
          <a:p>
            <a:pPr lvl="1"/>
            <a:r>
              <a:rPr lang="en-GB" sz="2000" dirty="0" err="1"/>
              <a:t>Tystnadslöfte</a:t>
            </a:r>
            <a:endParaRPr lang="en-GB" sz="2000" dirty="0"/>
          </a:p>
          <a:p>
            <a:pPr lvl="1"/>
            <a:r>
              <a:rPr lang="en-GB" sz="2000" dirty="0" err="1"/>
              <a:t>Håll</a:t>
            </a:r>
            <a:r>
              <a:rPr lang="en-GB" sz="2000" dirty="0"/>
              <a:t> er till er </a:t>
            </a:r>
            <a:r>
              <a:rPr lang="en-GB" sz="2000" dirty="0" err="1"/>
              <a:t>berättelse</a:t>
            </a:r>
            <a:endParaRPr lang="en-GB" sz="2000" dirty="0"/>
          </a:p>
          <a:p>
            <a:pPr lvl="1"/>
            <a:r>
              <a:rPr lang="en-GB" sz="2000" dirty="0"/>
              <a:t>Ge </a:t>
            </a:r>
            <a:r>
              <a:rPr lang="en-GB" sz="2000" dirty="0" err="1"/>
              <a:t>utrymme</a:t>
            </a:r>
            <a:r>
              <a:rPr lang="en-GB" sz="2000" dirty="0"/>
              <a:t> </a:t>
            </a:r>
          </a:p>
          <a:p>
            <a:pPr lvl="1"/>
            <a:endParaRPr lang="en-GB" sz="2000" dirty="0"/>
          </a:p>
          <a:p>
            <a:r>
              <a:rPr lang="en-GB" sz="2000" dirty="0" err="1"/>
              <a:t>Tankar</a:t>
            </a:r>
            <a:r>
              <a:rPr lang="en-GB" sz="2000" dirty="0"/>
              <a:t> </a:t>
            </a:r>
            <a:r>
              <a:rPr lang="en-GB" sz="2000" dirty="0" err="1"/>
              <a:t>från</a:t>
            </a:r>
            <a:r>
              <a:rPr lang="en-GB" sz="2000" dirty="0"/>
              <a:t> </a:t>
            </a:r>
            <a:r>
              <a:rPr lang="en-GB" sz="2000" dirty="0" err="1"/>
              <a:t>förra</a:t>
            </a:r>
            <a:r>
              <a:rPr lang="en-GB" sz="2000" dirty="0"/>
              <a:t> </a:t>
            </a:r>
            <a:r>
              <a:rPr lang="en-GB" sz="2000" dirty="0" err="1"/>
              <a:t>träffen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Bildobjekt 5" descr="En bild som visar person, Människoansikte, klädsel, leende&#10;&#10;Automatiskt genererad beskrivning">
            <a:extLst>
              <a:ext uri="{FF2B5EF4-FFF2-40B4-BE49-F238E27FC236}">
                <a16:creationId xmlns:a16="http://schemas.microsoft.com/office/drawing/2014/main" id="{85F6E45E-B3CF-4196-8CC0-A7BA58A7A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r="22995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Bildobjekt 3" descr="En bild som visar person, klädsel, Människoansikte, glasögon&#10;&#10;Automatiskt genererad beskrivning">
            <a:extLst>
              <a:ext uri="{FF2B5EF4-FFF2-40B4-BE49-F238E27FC236}">
                <a16:creationId xmlns:a16="http://schemas.microsoft.com/office/drawing/2014/main" id="{50B00E81-EE10-2B79-66A0-9F04B95E9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9366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323E26B-ABA4-071F-087B-2E72F8AF13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t="14300" r="31950" b="5900"/>
          <a:stretch/>
        </p:blipFill>
        <p:spPr bwMode="auto">
          <a:xfrm>
            <a:off x="617220" y="622412"/>
            <a:ext cx="2880893" cy="267013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Bildobjekt 4" descr="En bild som visar diagram, linje, Graf, sluttning&#10;&#10;Automatiskt genererad beskrivning">
            <a:extLst>
              <a:ext uri="{FF2B5EF4-FFF2-40B4-BE49-F238E27FC236}">
                <a16:creationId xmlns:a16="http://schemas.microsoft.com/office/drawing/2014/main" id="{98AF22F8-0EE8-1546-D916-E35773F9C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80" y="622412"/>
            <a:ext cx="4897276" cy="3672958"/>
          </a:xfrm>
          <a:prstGeom prst="rect">
            <a:avLst/>
          </a:prstGeom>
        </p:spPr>
      </p:pic>
      <p:pic>
        <p:nvPicPr>
          <p:cNvPr id="6" name="Picture 2" descr="A graphic illustration of a family tree, with white figures connected together by blue lines that represent tree branches on a brown, wooden-textured background.">
            <a:extLst>
              <a:ext uri="{FF2B5EF4-FFF2-40B4-BE49-F238E27FC236}">
                <a16:creationId xmlns:a16="http://schemas.microsoft.com/office/drawing/2014/main" id="{034CEE42-7AC1-DCCA-1B42-08B96CAF4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5" r="-2" b="28597"/>
          <a:stretch/>
        </p:blipFill>
        <p:spPr bwMode="auto">
          <a:xfrm>
            <a:off x="7678349" y="4024070"/>
            <a:ext cx="4134655" cy="22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vinnojouren\Desktop\Kvinnojouren, Sara\Föreläsningar\001.jpg">
            <a:extLst>
              <a:ext uri="{FF2B5EF4-FFF2-40B4-BE49-F238E27FC236}">
                <a16:creationId xmlns:a16="http://schemas.microsoft.com/office/drawing/2014/main" id="{22A504D2-E76D-E602-CB30-21926A529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29"/>
          <a:stretch/>
        </p:blipFill>
        <p:spPr bwMode="auto">
          <a:xfrm>
            <a:off x="3446529" y="4024070"/>
            <a:ext cx="3825641" cy="17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Platshållare för innehåll 3">
            <a:extLst>
              <a:ext uri="{FF2B5EF4-FFF2-40B4-BE49-F238E27FC236}">
                <a16:creationId xmlns:a16="http://schemas.microsoft.com/office/drawing/2014/main" id="{FB845AD5-2A2E-5EA5-4AE4-4A062E4A23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072754"/>
              </p:ext>
            </p:extLst>
          </p:nvPr>
        </p:nvGraphicFramePr>
        <p:xfrm>
          <a:off x="-510895" y="3544392"/>
          <a:ext cx="5220584" cy="318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8F4F539-6E7C-8155-891A-2DA0690248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289515"/>
              </p:ext>
            </p:extLst>
          </p:nvPr>
        </p:nvGraphicFramePr>
        <p:xfrm>
          <a:off x="3221199" y="522318"/>
          <a:ext cx="4407001" cy="287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97161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A60C0C5D-F981-9C30-25F3-8A838AC4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9008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GB" sz="4000" dirty="0" err="1"/>
              <a:t>Uppgift</a:t>
            </a:r>
            <a:r>
              <a:rPr lang="en-GB" sz="4000" dirty="0"/>
              <a:t> </a:t>
            </a:r>
            <a:r>
              <a:rPr lang="en-GB" sz="4000" dirty="0" err="1"/>
              <a:t>från</a:t>
            </a:r>
            <a:r>
              <a:rPr lang="en-GB" sz="4000" dirty="0"/>
              <a:t> </a:t>
            </a:r>
            <a:r>
              <a:rPr lang="en-GB" sz="4000" dirty="0" err="1"/>
              <a:t>förra</a:t>
            </a:r>
            <a:r>
              <a:rPr lang="en-GB" sz="4000" dirty="0"/>
              <a:t> </a:t>
            </a:r>
            <a:br>
              <a:rPr lang="en-GB" sz="4000" dirty="0"/>
            </a:br>
            <a:r>
              <a:rPr lang="en-GB" sz="4000" dirty="0" err="1"/>
              <a:t>träffen</a:t>
            </a:r>
            <a:endParaRPr lang="en-GB" sz="4000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BDBDA38-6C7C-CD86-1D36-20FB3D492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97" y="1616122"/>
            <a:ext cx="5334197" cy="43687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FI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Vart är jag på väg och hur tar jag mig dit, </a:t>
            </a:r>
            <a:br>
              <a:rPr lang="sv-FI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FI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samt stödfunktioner. Hur kommunicerar </a:t>
            </a:r>
            <a:br>
              <a:rPr lang="sv-FI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FI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 med min omgivning.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Bildobjekt 6" descr="En bild som visar person, klädsel, Människoansikte, glasögon&#10;&#10;Automatiskt genererad beskrivning">
            <a:extLst>
              <a:ext uri="{FF2B5EF4-FFF2-40B4-BE49-F238E27FC236}">
                <a16:creationId xmlns:a16="http://schemas.microsoft.com/office/drawing/2014/main" id="{A5496856-3C32-9B67-8CD7-26C3C884A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r="21924"/>
          <a:stretch/>
        </p:blipFill>
        <p:spPr>
          <a:xfrm>
            <a:off x="4994712" y="19008"/>
            <a:ext cx="7197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1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2">
            <a:extLst>
              <a:ext uri="{FF2B5EF4-FFF2-40B4-BE49-F238E27FC236}">
                <a16:creationId xmlns:a16="http://schemas.microsoft.com/office/drawing/2014/main" id="{EEA3A65B-3094-7593-675A-90CA16DF4824}"/>
              </a:ext>
            </a:extLst>
          </p:cNvPr>
          <p:cNvSpPr txBox="1">
            <a:spLocks/>
          </p:cNvSpPr>
          <p:nvPr/>
        </p:nvSpPr>
        <p:spPr>
          <a:xfrm>
            <a:off x="702485" y="968592"/>
            <a:ext cx="10510345" cy="1628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900" b="1" dirty="0" err="1">
                <a:latin typeface="+mj-lt"/>
                <a:ea typeface="+mj-ea"/>
                <a:cs typeface="+mj-cs"/>
              </a:rPr>
              <a:t>Varför</a:t>
            </a:r>
            <a:r>
              <a:rPr lang="en-US" sz="1900" b="1" dirty="0">
                <a:latin typeface="+mj-lt"/>
                <a:ea typeface="+mj-ea"/>
                <a:cs typeface="+mj-cs"/>
              </a:rPr>
              <a:t> </a:t>
            </a:r>
            <a:r>
              <a:rPr lang="en-US" sz="1900" b="1" dirty="0" err="1">
                <a:latin typeface="+mj-lt"/>
                <a:ea typeface="+mj-ea"/>
                <a:cs typeface="+mj-cs"/>
              </a:rPr>
              <a:t>gör</a:t>
            </a:r>
            <a:r>
              <a:rPr lang="en-US" sz="1900" b="1" dirty="0">
                <a:latin typeface="+mj-lt"/>
                <a:ea typeface="+mj-ea"/>
                <a:cs typeface="+mj-cs"/>
              </a:rPr>
              <a:t> </a:t>
            </a:r>
            <a:r>
              <a:rPr lang="en-US" sz="1900" b="1" dirty="0" err="1">
                <a:latin typeface="+mj-lt"/>
                <a:ea typeface="+mj-ea"/>
                <a:cs typeface="+mj-cs"/>
              </a:rPr>
              <a:t>eller</a:t>
            </a:r>
            <a:r>
              <a:rPr lang="en-US" sz="1900" b="1" dirty="0">
                <a:latin typeface="+mj-lt"/>
                <a:ea typeface="+mj-ea"/>
                <a:cs typeface="+mj-cs"/>
              </a:rPr>
              <a:t> </a:t>
            </a:r>
            <a:r>
              <a:rPr lang="en-US" sz="1900" b="1" dirty="0" err="1">
                <a:latin typeface="+mj-lt"/>
                <a:ea typeface="+mj-ea"/>
                <a:cs typeface="+mj-cs"/>
              </a:rPr>
              <a:t>säger</a:t>
            </a:r>
            <a:r>
              <a:rPr lang="en-US" sz="1900" b="1" dirty="0">
                <a:latin typeface="+mj-lt"/>
                <a:ea typeface="+mj-ea"/>
                <a:cs typeface="+mj-cs"/>
              </a:rPr>
              <a:t> jag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detta</a:t>
            </a:r>
            <a:r>
              <a:rPr lang="en-US" sz="2000" b="1" dirty="0">
                <a:latin typeface="+mj-lt"/>
                <a:ea typeface="+mj-ea"/>
                <a:cs typeface="+mj-cs"/>
              </a:rPr>
              <a:t>?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2000" b="1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+mj-lt"/>
                <a:ea typeface="+mj-ea"/>
                <a:cs typeface="+mj-cs"/>
              </a:rPr>
              <a:t>Action / Handling		Intention 			Beliefs / </a:t>
            </a:r>
            <a:r>
              <a:rPr lang="en-US" sz="2000" dirty="0" err="1">
                <a:latin typeface="+mj-lt"/>
                <a:ea typeface="+mj-ea"/>
                <a:cs typeface="+mj-cs"/>
              </a:rPr>
              <a:t>värdegrund</a:t>
            </a:r>
            <a:endParaRPr lang="en-US" sz="2000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1900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1900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1900" dirty="0"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19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4DC264B-2027-ED4B-F69B-627D28016E2B}"/>
              </a:ext>
            </a:extLst>
          </p:cNvPr>
          <p:cNvSpPr txBox="1"/>
          <p:nvPr/>
        </p:nvSpPr>
        <p:spPr>
          <a:xfrm>
            <a:off x="761800" y="2480311"/>
            <a:ext cx="10668199" cy="3778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Hur </a:t>
            </a:r>
            <a:r>
              <a:rPr lang="en-US" sz="2000" b="1" dirty="0" err="1"/>
              <a:t>påverkas</a:t>
            </a:r>
            <a:r>
              <a:rPr lang="en-US" sz="2000" b="1" dirty="0"/>
              <a:t> min </a:t>
            </a:r>
            <a:r>
              <a:rPr lang="en-US" sz="2000" b="1" dirty="0" err="1"/>
              <a:t>omgiving</a:t>
            </a:r>
            <a:r>
              <a:rPr lang="en-US" sz="2000" b="1"/>
              <a:t>?</a:t>
            </a: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Mig			Partner 			 </a:t>
            </a:r>
            <a:r>
              <a:rPr lang="en-US" sz="2000" dirty="0" err="1"/>
              <a:t>Omgivningen</a:t>
            </a:r>
            <a:r>
              <a:rPr lang="en-US" sz="2000" dirty="0"/>
              <a:t> (barn+ </a:t>
            </a:r>
            <a:r>
              <a:rPr lang="en-US" sz="2000" dirty="0" err="1"/>
              <a:t>andra</a:t>
            </a:r>
            <a:r>
              <a:rPr lang="en-US" sz="2000" dirty="0"/>
              <a:t> </a:t>
            </a:r>
            <a:r>
              <a:rPr lang="en-US" sz="2000" dirty="0" err="1"/>
              <a:t>mänskor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988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26943B-5CD2-7E2C-B3A9-66F571D7E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-329247"/>
            <a:ext cx="5654040" cy="2387600"/>
          </a:xfrm>
        </p:spPr>
        <p:txBody>
          <a:bodyPr anchor="ctr">
            <a:normAutofit/>
          </a:bodyPr>
          <a:lstStyle/>
          <a:p>
            <a:pPr algn="l"/>
            <a:r>
              <a:rPr lang="en-GB" sz="4000" dirty="0" err="1"/>
              <a:t>Framtiden</a:t>
            </a:r>
            <a:r>
              <a:rPr lang="en-GB" sz="4000" dirty="0"/>
              <a:t> </a:t>
            </a:r>
            <a:r>
              <a:rPr lang="en-GB" sz="4000" dirty="0" err="1"/>
              <a:t>och</a:t>
            </a:r>
            <a:r>
              <a:rPr lang="en-GB" sz="4000" dirty="0"/>
              <a:t> </a:t>
            </a:r>
            <a:r>
              <a:rPr lang="en-GB" sz="4000" dirty="0" err="1"/>
              <a:t>fortsättning</a:t>
            </a:r>
            <a:endParaRPr lang="en-GB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15025F-2D4E-0153-B466-98616CEEB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3457417"/>
            <a:ext cx="9144000" cy="1655762"/>
          </a:xfrm>
        </p:spPr>
        <p:txBody>
          <a:bodyPr anchor="ctr">
            <a:normAutofit/>
          </a:bodyPr>
          <a:lstStyle/>
          <a:p>
            <a:pPr algn="l"/>
            <a:r>
              <a:rPr lang="en-GB" sz="2000" dirty="0"/>
              <a:t>Finns det </a:t>
            </a:r>
            <a:r>
              <a:rPr lang="en-GB" sz="2000" dirty="0" err="1"/>
              <a:t>intresse</a:t>
            </a:r>
            <a:r>
              <a:rPr lang="en-GB" sz="2000" dirty="0"/>
              <a:t> </a:t>
            </a:r>
            <a:r>
              <a:rPr lang="en-GB" sz="2000" dirty="0" err="1"/>
              <a:t>av</a:t>
            </a:r>
            <a:r>
              <a:rPr lang="en-GB" sz="2000" dirty="0"/>
              <a:t> </a:t>
            </a:r>
            <a:r>
              <a:rPr lang="en-GB" sz="2000" dirty="0" err="1"/>
              <a:t>att</a:t>
            </a:r>
            <a:r>
              <a:rPr lang="en-GB" sz="2000" dirty="0"/>
              <a:t> </a:t>
            </a:r>
            <a:r>
              <a:rPr lang="en-GB" sz="2000" dirty="0" err="1"/>
              <a:t>fortsätta</a:t>
            </a:r>
            <a:r>
              <a:rPr lang="en-GB" sz="2000" dirty="0"/>
              <a:t>?</a:t>
            </a:r>
          </a:p>
          <a:p>
            <a:pPr algn="l"/>
            <a:r>
              <a:rPr lang="en-GB" sz="2000" dirty="0" err="1"/>
              <a:t>Tankar</a:t>
            </a:r>
            <a:r>
              <a:rPr lang="en-GB" sz="2000" dirty="0"/>
              <a:t> </a:t>
            </a:r>
            <a:r>
              <a:rPr lang="en-GB" sz="2000" dirty="0" err="1"/>
              <a:t>kring</a:t>
            </a:r>
            <a:r>
              <a:rPr lang="en-GB" sz="2000" dirty="0"/>
              <a:t> </a:t>
            </a:r>
            <a:r>
              <a:rPr lang="en-GB" sz="2000" dirty="0" err="1"/>
              <a:t>träffarna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pic>
        <p:nvPicPr>
          <p:cNvPr id="4" name="Bildobjekt 3" descr="En bild som visar person, Människoansikte, klädsel, inomhus&#10;&#10;Automatiskt genererad beskrivning">
            <a:extLst>
              <a:ext uri="{FF2B5EF4-FFF2-40B4-BE49-F238E27FC236}">
                <a16:creationId xmlns:a16="http://schemas.microsoft.com/office/drawing/2014/main" id="{1740C1F1-31AC-7154-BAE1-FDDCA9F5B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3" r="2" b="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0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4449B2D-10EA-E265-5068-AA1A8F7802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FI" dirty="0">
              <a:hlinkClick r:id="rId2"/>
            </a:endParaRPr>
          </a:p>
          <a:p>
            <a:endParaRPr lang="sv-FI" dirty="0">
              <a:hlinkClick r:id="rId2"/>
            </a:endParaRPr>
          </a:p>
          <a:p>
            <a:endParaRPr lang="sv-FI" dirty="0">
              <a:hlinkClick r:id="rId2"/>
            </a:endParaRPr>
          </a:p>
          <a:p>
            <a:endParaRPr lang="sv-FI" dirty="0"/>
          </a:p>
          <a:p>
            <a:endParaRPr lang="sv-FI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A0D1419-A331-E5DF-1078-80E0C8B8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82" y="1036899"/>
            <a:ext cx="6695831" cy="999276"/>
          </a:xfrm>
        </p:spPr>
        <p:txBody>
          <a:bodyPr/>
          <a:lstStyle/>
          <a:p>
            <a:r>
              <a:rPr lang="sv-FI" dirty="0">
                <a:latin typeface="Calibri" panose="020F0502020204030204" pitchFamily="34" charset="0"/>
                <a:cs typeface="Calibri" panose="020F0502020204030204" pitchFamily="34" charset="0"/>
              </a:rPr>
              <a:t>Q:R kod / Länk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3F904F6-BA0D-F26B-5722-3C8C25AAA46F}"/>
              </a:ext>
            </a:extLst>
          </p:cNvPr>
          <p:cNvSpPr txBox="1"/>
          <p:nvPr/>
        </p:nvSpPr>
        <p:spPr>
          <a:xfrm>
            <a:off x="1286864" y="5451769"/>
            <a:ext cx="2763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FI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Länk till </a:t>
            </a:r>
            <a:r>
              <a:rPr lang="sv-FI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webropolförfrågan</a:t>
            </a:r>
            <a:endParaRPr lang="sv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latshållare för innehåll 4" descr="En bild som visar person, klädsel, häst, person&#10;&#10;Automatiskt genererad beskrivning">
            <a:extLst>
              <a:ext uri="{FF2B5EF4-FFF2-40B4-BE49-F238E27FC236}">
                <a16:creationId xmlns:a16="http://schemas.microsoft.com/office/drawing/2014/main" id="{275FD637-A6B1-C7B2-A143-BFA7EE70F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13143"/>
          <a:stretch/>
        </p:blipFill>
        <p:spPr>
          <a:xfrm>
            <a:off x="5774299" y="0"/>
            <a:ext cx="6417701" cy="68580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424880-5693-AD30-A39D-BF70A53DB9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1" y="2230632"/>
            <a:ext cx="2857899" cy="2857899"/>
          </a:xfrm>
        </p:spPr>
      </p:pic>
    </p:spTree>
    <p:extLst>
      <p:ext uri="{BB962C8B-B14F-4D97-AF65-F5344CB8AC3E}">
        <p14:creationId xmlns:p14="http://schemas.microsoft.com/office/powerpoint/2010/main" val="238398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20ED9F-5F56-4A34-ACCD-335606FE718D}"/>
              </a:ext>
            </a:extLst>
          </p:cNvPr>
          <p:cNvSpPr/>
          <p:nvPr/>
        </p:nvSpPr>
        <p:spPr>
          <a:xfrm>
            <a:off x="609600" y="692150"/>
            <a:ext cx="10966450" cy="5473700"/>
          </a:xfrm>
          <a:prstGeom prst="roundRect">
            <a:avLst>
              <a:gd name="adj" fmla="val 9359"/>
            </a:avLst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6000" dirty="0">
                <a:solidFill>
                  <a:schemeClr val="tx2"/>
                </a:solidFill>
                <a:latin typeface="+mj-lt"/>
              </a:rPr>
              <a:t>”En sak jag tar med mig idag</a:t>
            </a:r>
          </a:p>
          <a:p>
            <a:pPr marL="857250" indent="-857250" algn="ctr">
              <a:buFontTx/>
              <a:buChar char="-"/>
            </a:pPr>
            <a:r>
              <a:rPr lang="sv-FI" sz="6000" dirty="0">
                <a:solidFill>
                  <a:schemeClr val="tx2"/>
                </a:solidFill>
                <a:latin typeface="+mj-lt"/>
              </a:rPr>
              <a:t>känsla, tanke, </a:t>
            </a:r>
            <a:r>
              <a:rPr lang="sv-FI" sz="6000">
                <a:solidFill>
                  <a:schemeClr val="tx2"/>
                </a:solidFill>
                <a:latin typeface="+mj-lt"/>
              </a:rPr>
              <a:t>insikt” </a:t>
            </a:r>
            <a:endParaRPr lang="sv-FI" sz="6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299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75B922D5-9093-BD7C-727E-3549A99249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8" y="0"/>
            <a:ext cx="12176371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F17E7-AB3B-93A0-55C0-469AD1D5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37" y="3112239"/>
            <a:ext cx="5671525" cy="6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65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5c6060d-c47e-49ff-bd70-27dea493f241}" enabled="0" method="" siteId="{95c6060d-c47e-49ff-bd70-27dea493f24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152</Words>
  <Application>Microsoft Office PowerPoint</Application>
  <PresentationFormat>Widescreen</PresentationFormat>
  <Paragraphs>42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Georgia</vt:lpstr>
      <vt:lpstr>Office-tema</vt:lpstr>
      <vt:lpstr>Vart är jag påväg och hur tar jag mig dit?</vt:lpstr>
      <vt:lpstr>PowerPoint Presentation</vt:lpstr>
      <vt:lpstr>Uppgift från förra  träffen</vt:lpstr>
      <vt:lpstr>PowerPoint Presentation</vt:lpstr>
      <vt:lpstr>Framtiden och fortsättning</vt:lpstr>
      <vt:lpstr>Q:R kod / Länk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Josef Westerlund</dc:creator>
  <cp:lastModifiedBy>Anna Airue</cp:lastModifiedBy>
  <cp:revision>7</cp:revision>
  <dcterms:created xsi:type="dcterms:W3CDTF">2024-10-09T08:11:10Z</dcterms:created>
  <dcterms:modified xsi:type="dcterms:W3CDTF">2026-02-09T08:58:09Z</dcterms:modified>
</cp:coreProperties>
</file>