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7"/>
  </p:notesMasterIdLst>
  <p:sldIdLst>
    <p:sldId id="256" r:id="rId2"/>
    <p:sldId id="280" r:id="rId3"/>
    <p:sldId id="284" r:id="rId4"/>
    <p:sldId id="295" r:id="rId5"/>
    <p:sldId id="297" r:id="rId6"/>
    <p:sldId id="299" r:id="rId7"/>
    <p:sldId id="298" r:id="rId8"/>
    <p:sldId id="285" r:id="rId9"/>
    <p:sldId id="257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75" r:id="rId18"/>
    <p:sldId id="267" r:id="rId19"/>
    <p:sldId id="260" r:id="rId20"/>
    <p:sldId id="270" r:id="rId21"/>
    <p:sldId id="265" r:id="rId22"/>
    <p:sldId id="268" r:id="rId23"/>
    <p:sldId id="274" r:id="rId24"/>
    <p:sldId id="273" r:id="rId25"/>
    <p:sldId id="269" r:id="rId26"/>
    <p:sldId id="263" r:id="rId27"/>
    <p:sldId id="272" r:id="rId28"/>
    <p:sldId id="281" r:id="rId29"/>
    <p:sldId id="261" r:id="rId30"/>
    <p:sldId id="264" r:id="rId31"/>
    <p:sldId id="266" r:id="rId32"/>
    <p:sldId id="277" r:id="rId33"/>
    <p:sldId id="278" r:id="rId34"/>
    <p:sldId id="279" r:id="rId35"/>
    <p:sldId id="27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904C6-26D6-48E8-AAB4-041D43746571}" type="datetimeFigureOut">
              <a:rPr lang="sv-FI" smtClean="0"/>
              <a:t>26-02-2021</a:t>
            </a:fld>
            <a:endParaRPr lang="sv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sv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6A8A2-A4D1-48D8-8546-6B5FF431B6F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14611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Kommer inte använda anhörigvårdare- vårdtagare, övningarna är för båda , likgiltiga</a:t>
            </a:r>
          </a:p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896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48% psykisk välmående</a:t>
            </a:r>
            <a:r>
              <a:rPr lang="sv-FI" baseline="0" dirty="0" smtClean="0"/>
              <a:t> efter </a:t>
            </a:r>
            <a:r>
              <a:rPr lang="sv-FI" baseline="0" dirty="0" err="1" smtClean="0"/>
              <a:t>fyys</a:t>
            </a:r>
            <a:r>
              <a:rPr lang="sv-FI" baseline="0" dirty="0" smtClean="0"/>
              <a:t> akt gruppen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60932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Hur använder man bankkort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692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Tips</a:t>
            </a:r>
            <a:r>
              <a:rPr lang="sv-FI" baseline="0" dirty="0" smtClean="0"/>
              <a:t> för utevistelse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75901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Hand och öga.,</a:t>
            </a:r>
            <a:r>
              <a:rPr lang="sv-FI" baseline="0" dirty="0" smtClean="0"/>
              <a:t> kraftandvändning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19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98001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err="1" smtClean="0"/>
              <a:t>Massegar</a:t>
            </a:r>
            <a:r>
              <a:rPr lang="sv-FI" dirty="0" smtClean="0"/>
              <a:t> på fotsulor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24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2396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känsel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6A8A2-A4D1-48D8-8546-6B5FF431B6F1}" type="slidenum">
              <a:rPr lang="sv-FI" smtClean="0"/>
              <a:t>30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8524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19450" y="0"/>
            <a:ext cx="90725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971" y="2000739"/>
            <a:ext cx="6866261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7971" y="656135"/>
            <a:ext cx="6866261" cy="103980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774303"/>
            <a:ext cx="3219451" cy="60836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21384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Pirjo Laatikainen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FI" dirty="0" smtClean="0"/>
              <a:t>GLÄDJE TILL VARDAGEN</a:t>
            </a:r>
            <a:br>
              <a:rPr lang="sv-FI" dirty="0" smtClean="0"/>
            </a:br>
            <a:r>
              <a:rPr lang="sv-FI" dirty="0" smtClean="0"/>
              <a:t>övningar inne och ute</a:t>
            </a:r>
            <a:endParaRPr lang="sv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 dirty="0" smtClean="0"/>
          </a:p>
          <a:p>
            <a:r>
              <a:rPr lang="sv-FI" dirty="0" smtClean="0"/>
              <a:t>Fysioterapeut Pirjo </a:t>
            </a:r>
            <a:r>
              <a:rPr lang="sv-FI" dirty="0" err="1" smtClean="0"/>
              <a:t>laatikainen</a:t>
            </a:r>
            <a:r>
              <a:rPr lang="sv-FI" dirty="0" smtClean="0"/>
              <a:t> folkhälsans förbund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7856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1. Naturmaterial</a:t>
            </a:r>
            <a:endParaRPr lang="sv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FI" dirty="0" smtClean="0"/>
              <a:t> </a:t>
            </a:r>
            <a:r>
              <a:rPr lang="sv-FI" sz="2800" dirty="0"/>
              <a:t>Känn på och ta i det du ser, doftar och upplever i naturen; löv, kottar, pinnar, stenar, trädstammar, gräs, mossa, blommor osv. Kan du plocka med dig något hem tillbaka? Kan du använda materialen till något</a:t>
            </a:r>
            <a:r>
              <a:rPr lang="sv-FI" sz="2800" dirty="0" smtClean="0"/>
              <a:t>?</a:t>
            </a:r>
          </a:p>
          <a:p>
            <a:endParaRPr lang="sv-FI" dirty="0"/>
          </a:p>
          <a:p>
            <a:r>
              <a:rPr lang="sv-FI" sz="2800" dirty="0" smtClean="0"/>
              <a:t> Rita </a:t>
            </a:r>
            <a:r>
              <a:rPr lang="sv-FI" sz="2800" dirty="0"/>
              <a:t>figurer i sanden med en pinne, spela bondschack med naturmaterialet, gör ett doftande konstverk och ta en bild av det</a:t>
            </a:r>
            <a:r>
              <a:rPr lang="sv-FI" sz="2800" dirty="0" smtClean="0"/>
              <a:t>.</a:t>
            </a:r>
          </a:p>
          <a:p>
            <a:r>
              <a:rPr lang="sv-FI" dirty="0" smtClean="0"/>
              <a:t> </a:t>
            </a:r>
            <a:r>
              <a:rPr lang="sv-FI" sz="2800" dirty="0"/>
              <a:t>Lägg allt det du känt på i en korg och njut av det senare igen</a:t>
            </a:r>
            <a:r>
              <a:rPr lang="sv-FI" sz="2800" dirty="0" smtClean="0"/>
              <a:t>!</a:t>
            </a:r>
          </a:p>
          <a:p>
            <a:r>
              <a:rPr lang="sv-FI" dirty="0" smtClean="0"/>
              <a:t> </a:t>
            </a:r>
            <a:r>
              <a:rPr lang="sv-FI" dirty="0"/>
              <a:t>https:// www.folkhalsan.fi/tidningen-folkhalsan/artiklar/naturen/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2. Färger i naturen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FI" sz="2800" dirty="0" smtClean="0"/>
              <a:t>Vilka </a:t>
            </a:r>
            <a:r>
              <a:rPr lang="sv-FI" sz="2800" dirty="0"/>
              <a:t>färger och nyanser hittar du i naturen</a:t>
            </a:r>
            <a:r>
              <a:rPr lang="sv-FI" sz="2800" dirty="0" smtClean="0"/>
              <a:t>?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Förslag: Med en bild du klippt ut från tidningen, </a:t>
            </a:r>
            <a:endParaRPr lang="sv-FI" sz="2800" dirty="0" smtClean="0"/>
          </a:p>
          <a:p>
            <a:r>
              <a:rPr lang="sv-FI" sz="2800" dirty="0" smtClean="0"/>
              <a:t>en </a:t>
            </a:r>
            <a:r>
              <a:rPr lang="sv-FI" sz="2800" dirty="0"/>
              <a:t>färgkarta från butiken, ett </a:t>
            </a:r>
            <a:r>
              <a:rPr lang="sv-FI" sz="2800" dirty="0" smtClean="0"/>
              <a:t>fotografi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eller med garnstumpar i dina </a:t>
            </a:r>
            <a:r>
              <a:rPr lang="sv-FI" sz="2800" dirty="0" smtClean="0"/>
              <a:t>favoritfärger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kan du försöka hitta samma färger eller färgnyanser i naturen.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3. Träd, växter och djur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FI" sz="2800" dirty="0" smtClean="0"/>
              <a:t>Känner </a:t>
            </a:r>
            <a:r>
              <a:rPr lang="sv-FI" sz="2800" dirty="0"/>
              <a:t>du igen trädsorter, olika blommor eller växter</a:t>
            </a:r>
            <a:r>
              <a:rPr lang="sv-FI" sz="2800" dirty="0" smtClean="0"/>
              <a:t>,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vilka djur eller fåglar kan du namnen på</a:t>
            </a:r>
            <a:r>
              <a:rPr lang="sv-FI" sz="2800" dirty="0" smtClean="0"/>
              <a:t>.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Diskutera kring det du ser och hur mycket ni kan</a:t>
            </a:r>
            <a:r>
              <a:rPr lang="sv-FI" sz="2800" dirty="0" smtClean="0"/>
              <a:t>!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Förslag: ladda ner </a:t>
            </a:r>
            <a:r>
              <a:rPr lang="sv-FI" sz="2800" dirty="0" err="1"/>
              <a:t>appar</a:t>
            </a:r>
            <a:r>
              <a:rPr lang="sv-FI" sz="2800" dirty="0"/>
              <a:t> som ni kan använda i naturen, t.ex. </a:t>
            </a:r>
            <a:r>
              <a:rPr lang="sv-FI" sz="2800" dirty="0" err="1"/>
              <a:t>Birdnet</a:t>
            </a:r>
            <a:r>
              <a:rPr lang="sv-FI" sz="2800" dirty="0"/>
              <a:t> för att känna igen fågelsång: https:// www.folkhalsan.fi/tidningen-folkhalsan/kolumner-poddar/naturkraft/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4. Känn och upplev olika väder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FI" sz="2800" dirty="0" smtClean="0"/>
              <a:t>Hur </a:t>
            </a:r>
            <a:r>
              <a:rPr lang="sv-FI" sz="2800" dirty="0"/>
              <a:t>känns regnet mot ansiktet</a:t>
            </a:r>
            <a:r>
              <a:rPr lang="sv-FI" sz="2800" dirty="0" smtClean="0"/>
              <a:t>,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solen som värmer i ansiktet eller ryggen, </a:t>
            </a:r>
            <a:endParaRPr lang="sv-FI" sz="2800" dirty="0" smtClean="0"/>
          </a:p>
          <a:p>
            <a:r>
              <a:rPr lang="sv-FI" sz="2800" dirty="0" smtClean="0"/>
              <a:t>vinden </a:t>
            </a:r>
            <a:r>
              <a:rPr lang="sv-FI" sz="2800" dirty="0"/>
              <a:t>som viner runt knuten</a:t>
            </a:r>
            <a:r>
              <a:rPr lang="sv-FI" sz="2800" dirty="0" smtClean="0"/>
              <a:t>,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lugnet efter stormen, </a:t>
            </a:r>
            <a:endParaRPr lang="sv-FI" sz="2800" dirty="0" smtClean="0"/>
          </a:p>
          <a:p>
            <a:r>
              <a:rPr lang="sv-FI" sz="2800" dirty="0" smtClean="0"/>
              <a:t>doften </a:t>
            </a:r>
            <a:r>
              <a:rPr lang="sv-FI" sz="2800" dirty="0"/>
              <a:t>efter regnvädret. </a:t>
            </a:r>
            <a:endParaRPr lang="sv-FI" sz="2800" dirty="0" smtClean="0"/>
          </a:p>
          <a:p>
            <a:r>
              <a:rPr lang="sv-FI" sz="2800" dirty="0" smtClean="0"/>
              <a:t>Väcker </a:t>
            </a:r>
            <a:r>
              <a:rPr lang="sv-FI" sz="2800" dirty="0"/>
              <a:t>det minnen?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5. Gå ut och fotografera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FI" sz="2800" dirty="0" smtClean="0"/>
              <a:t>Fotografera </a:t>
            </a:r>
            <a:r>
              <a:rPr lang="sv-FI" sz="2800" dirty="0"/>
              <a:t>ditt smultronställe, andra favoritställen eller vackra </a:t>
            </a:r>
            <a:r>
              <a:rPr lang="sv-FI" sz="2800" dirty="0" smtClean="0"/>
              <a:t>höstlöv.</a:t>
            </a:r>
          </a:p>
          <a:p>
            <a:endParaRPr lang="sv-FI" sz="2800" dirty="0" smtClean="0"/>
          </a:p>
          <a:p>
            <a:r>
              <a:rPr lang="sv-FI" sz="2800" dirty="0" smtClean="0"/>
              <a:t> Skicka </a:t>
            </a:r>
            <a:r>
              <a:rPr lang="sv-FI" sz="2800" dirty="0"/>
              <a:t>bilderna till varandra och familjen och dela på de vackra ni upplevt</a:t>
            </a:r>
            <a:r>
              <a:rPr lang="sv-FI" sz="2800" dirty="0" smtClean="0"/>
              <a:t>.</a:t>
            </a:r>
          </a:p>
          <a:p>
            <a:endParaRPr lang="sv-FI" sz="2800" dirty="0" smtClean="0"/>
          </a:p>
          <a:p>
            <a:r>
              <a:rPr lang="sv-FI" sz="2800" dirty="0" smtClean="0"/>
              <a:t> </a:t>
            </a:r>
            <a:r>
              <a:rPr lang="sv-FI" sz="2800" dirty="0"/>
              <a:t>Spara bilderna </a:t>
            </a:r>
            <a:r>
              <a:rPr lang="sv-FI" sz="2800" dirty="0" smtClean="0"/>
              <a:t> </a:t>
            </a:r>
            <a:r>
              <a:rPr lang="sv-FI" sz="2800" dirty="0"/>
              <a:t>och upplev naturen genom de egna bilderna senare.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6.Kaffestund ute</a:t>
            </a:r>
            <a:endParaRPr lang="sv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 </a:t>
            </a:r>
            <a:r>
              <a:rPr lang="sv-FI" sz="2800" dirty="0"/>
              <a:t>ta med en termos med kaffe/te, något smått och </a:t>
            </a:r>
            <a:r>
              <a:rPr lang="sv-FI" sz="2800" dirty="0" smtClean="0"/>
              <a:t>gott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samt varma filtar och hitta en mysig hörna på bakgården, i </a:t>
            </a:r>
            <a:r>
              <a:rPr lang="sv-FI" sz="2800" dirty="0" smtClean="0"/>
              <a:t>parken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eller skogen</a:t>
            </a:r>
            <a:r>
              <a:rPr lang="sv-FI" sz="2800" dirty="0" smtClean="0"/>
              <a:t>.</a:t>
            </a:r>
          </a:p>
          <a:p>
            <a:endParaRPr lang="sv-FI" sz="2800" dirty="0" smtClean="0"/>
          </a:p>
          <a:p>
            <a:pPr marL="0" indent="0">
              <a:buNone/>
            </a:pPr>
            <a:r>
              <a:rPr lang="sv-FI" sz="2800" dirty="0" smtClean="0"/>
              <a:t> eftermiddagskaffe på </a:t>
            </a:r>
            <a:r>
              <a:rPr lang="sv-FI" sz="2800" dirty="0" err="1" smtClean="0"/>
              <a:t>cafén</a:t>
            </a:r>
            <a:r>
              <a:rPr lang="sv-FI" sz="2800" dirty="0" smtClean="0"/>
              <a:t>, på terrassen</a:t>
            </a:r>
            <a:endParaRPr lang="sv-FI" sz="28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Virtuella tips</a:t>
            </a:r>
            <a:endParaRPr lang="sv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FI" sz="2800" dirty="0"/>
              <a:t>Gör en </a:t>
            </a:r>
            <a:r>
              <a:rPr lang="sv-FI" sz="2800" b="1" dirty="0"/>
              <a:t>kulturpromenad</a:t>
            </a:r>
            <a:r>
              <a:rPr lang="sv-FI" sz="2800" dirty="0"/>
              <a:t> med Folkhälsans promenadguide eller andra guider och kartor för att hitta skulpturer, naturparker eller intressant historia där du bor</a:t>
            </a:r>
            <a:r>
              <a:rPr lang="sv-FI" sz="2800" dirty="0" smtClean="0"/>
              <a:t>.</a:t>
            </a:r>
          </a:p>
          <a:p>
            <a:r>
              <a:rPr lang="sv-FI" sz="2800" dirty="0" smtClean="0"/>
              <a:t> </a:t>
            </a:r>
            <a:r>
              <a:rPr lang="sv-FI" sz="2800" dirty="0"/>
              <a:t>Folkhälsans promenadguider hittar du här: https://www.folkhalsan.fi/vuxna/fritid/ motionsgrupper</a:t>
            </a:r>
            <a:r>
              <a:rPr lang="sv-FI" sz="2800" dirty="0" smtClean="0"/>
              <a:t>/</a:t>
            </a:r>
          </a:p>
          <a:p>
            <a:endParaRPr lang="sv-FI" sz="2800" dirty="0" smtClean="0"/>
          </a:p>
          <a:p>
            <a:r>
              <a:rPr lang="sv-FI" sz="2800" dirty="0" smtClean="0"/>
              <a:t> </a:t>
            </a:r>
            <a:r>
              <a:rPr lang="sv-FI" sz="2800" dirty="0"/>
              <a:t>Upplev naturen genom att se på </a:t>
            </a:r>
            <a:r>
              <a:rPr lang="sv-FI" sz="2800" b="1" dirty="0"/>
              <a:t>naturfilmer</a:t>
            </a:r>
            <a:r>
              <a:rPr lang="sv-FI" sz="2800" dirty="0"/>
              <a:t> eller ta en promenad virtuellt om det inte går att gå ut just </a:t>
            </a:r>
            <a:r>
              <a:rPr lang="sv-FI" sz="2800" dirty="0" smtClean="0"/>
              <a:t>idag </a:t>
            </a:r>
          </a:p>
          <a:p>
            <a:r>
              <a:rPr lang="sv-FI" sz="2800" dirty="0" err="1" smtClean="0"/>
              <a:t>t.ex</a:t>
            </a:r>
            <a:r>
              <a:rPr lang="sv-FI" sz="2800" dirty="0" smtClean="0"/>
              <a:t> </a:t>
            </a:r>
            <a:r>
              <a:rPr lang="sv-FI" sz="2800" dirty="0" err="1"/>
              <a:t>Metsäkävely</a:t>
            </a:r>
            <a:r>
              <a:rPr lang="sv-FI" sz="2800" dirty="0"/>
              <a:t> på föreningen </a:t>
            </a:r>
            <a:r>
              <a:rPr lang="sv-FI" sz="2800" dirty="0" err="1"/>
              <a:t>Mielis</a:t>
            </a:r>
            <a:r>
              <a:rPr lang="sv-FI" sz="2800" dirty="0"/>
              <a:t> </a:t>
            </a:r>
            <a:r>
              <a:rPr lang="sv-FI" sz="2800" dirty="0" smtClean="0"/>
              <a:t>hemsida</a:t>
            </a:r>
            <a:endParaRPr lang="sv-FI" sz="28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 smtClean="0"/>
              <a:t>jumppa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Streck och töj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Kognitiv träning</a:t>
            </a:r>
            <a:br>
              <a:rPr lang="sv-FI" dirty="0" smtClean="0"/>
            </a:b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64" y="1846263"/>
            <a:ext cx="5385797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HUR MÅR DU?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Sta-va ord:  F O L K H Ä L S A N</a:t>
            </a:r>
            <a:br>
              <a:rPr lang="sv-FI" dirty="0" smtClean="0"/>
            </a:b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Plockepinn mikado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Hand-öga 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BYGGA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026" y="1040018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Gör mönster- kasta-sparka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vardagsmaterial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Auditiv/hörsel- </a:t>
            </a:r>
            <a:r>
              <a:rPr lang="sv-FI" dirty="0" err="1" smtClean="0"/>
              <a:t>minnespel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Slå takt- </a:t>
            </a:r>
            <a:r>
              <a:rPr lang="sv-FI" dirty="0" err="1" smtClean="0"/>
              <a:t>drumma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DOFTBURKAR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Taktil sinne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64" y="1846263"/>
            <a:ext cx="5385797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Mål: hitta glädje till vardagen</a:t>
            </a:r>
            <a:endParaRPr lang="sv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60922" y="2086892"/>
            <a:ext cx="10058400" cy="4023360"/>
          </a:xfrm>
        </p:spPr>
        <p:txBody>
          <a:bodyPr>
            <a:normAutofit/>
          </a:bodyPr>
          <a:lstStyle/>
          <a:p>
            <a:r>
              <a:rPr lang="sv-FI" sz="2800" dirty="0" smtClean="0"/>
              <a:t>- pigga upp vardagen för båda</a:t>
            </a:r>
          </a:p>
          <a:p>
            <a:r>
              <a:rPr lang="sv-FI" sz="2800" dirty="0" smtClean="0"/>
              <a:t>- se och känna naturen på olika årstider</a:t>
            </a:r>
          </a:p>
          <a:p>
            <a:r>
              <a:rPr lang="sv-FI" sz="2800" dirty="0" smtClean="0"/>
              <a:t>-sysselsättning under utevistelsen</a:t>
            </a:r>
          </a:p>
          <a:p>
            <a:r>
              <a:rPr lang="sv-FI" sz="2800" dirty="0" smtClean="0"/>
              <a:t>- känna sig kapabel, hitta glädjen att göra tillsammans FLOW</a:t>
            </a:r>
          </a:p>
          <a:p>
            <a:r>
              <a:rPr lang="sv-FI" sz="2800" dirty="0" smtClean="0"/>
              <a:t>- upprätthålla fysiska, psykiska och sociala färdigheter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Taktil sinne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massage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”Klättra” på väggen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8" y="1826598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Olika ytor 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Olika ytor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andningsövningar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sz="2800" b="1" u="sng" dirty="0"/>
              <a:t>Psyko</a:t>
            </a:r>
            <a:r>
              <a:rPr lang="sv-FI" sz="2800" dirty="0"/>
              <a:t>, processer om hur man upplever sig själv och omgivningen samt kontrollen över sina egna funktionerna.</a:t>
            </a:r>
          </a:p>
          <a:p>
            <a:pPr marL="0" indent="0">
              <a:buNone/>
            </a:pPr>
            <a:r>
              <a:rPr lang="sv-FI" sz="2800" dirty="0"/>
              <a:t>  upplevelse, självkänsla och förstånd </a:t>
            </a:r>
            <a:endParaRPr lang="sv-FI" sz="2800" dirty="0" smtClean="0"/>
          </a:p>
          <a:p>
            <a:pPr marL="0" indent="0">
              <a:buNone/>
            </a:pPr>
            <a:endParaRPr lang="sv-FI" sz="2800" dirty="0"/>
          </a:p>
          <a:p>
            <a:pPr marL="0" indent="0">
              <a:buNone/>
            </a:pPr>
            <a:r>
              <a:rPr lang="sv-FI" sz="2800" dirty="0"/>
              <a:t>-</a:t>
            </a:r>
            <a:r>
              <a:rPr lang="sv-FI" sz="2800" b="1" u="sng" dirty="0"/>
              <a:t>Motorik</a:t>
            </a:r>
            <a:r>
              <a:rPr lang="sv-FI" sz="2800" dirty="0"/>
              <a:t>, som står för rörelse och kroppslighet </a:t>
            </a:r>
          </a:p>
          <a:p>
            <a:pPr marL="0" indent="0">
              <a:buNone/>
            </a:pPr>
            <a:r>
              <a:rPr lang="sv-FI" sz="2800" dirty="0"/>
              <a:t>  process om att tolka motoriska och perceptuella funktioner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/>
              <a:t>Ordet </a:t>
            </a:r>
            <a:r>
              <a:rPr lang="sv-FI" dirty="0" err="1" smtClean="0"/>
              <a:t>psykomotorik</a:t>
            </a:r>
            <a:r>
              <a:rPr lang="sv-FI" dirty="0" smtClean="0"/>
              <a:t> innehåller två begrepp: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431925" y="2206625"/>
            <a:ext cx="6083300" cy="3219450"/>
          </a:xfrm>
        </p:spPr>
      </p:pic>
    </p:spTree>
    <p:extLst>
      <p:ext uri="{BB962C8B-B14F-4D97-AF65-F5344CB8AC3E}">
        <p14:creationId xmlns:p14="http://schemas.microsoft.com/office/powerpoint/2010/main" val="24663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155469"/>
            <a:ext cx="6866261" cy="5005864"/>
          </a:xfrm>
        </p:spPr>
        <p:txBody>
          <a:bodyPr/>
          <a:lstStyle/>
          <a:p>
            <a:r>
              <a:rPr lang="sv-FI" sz="2800" dirty="0" smtClean="0"/>
              <a:t> helhetssyn på människan, rörelsen är i centrum</a:t>
            </a:r>
          </a:p>
          <a:p>
            <a:endParaRPr lang="sv-FI" sz="2800" dirty="0" smtClean="0"/>
          </a:p>
          <a:p>
            <a:r>
              <a:rPr lang="sv-FI" sz="2800" dirty="0" smtClean="0"/>
              <a:t>Känslor, stämningar och psykiska funktionen avspeglas och uttrycks i kroppshållning, rörelsemönster och motorisk handlande</a:t>
            </a:r>
          </a:p>
          <a:p>
            <a:endParaRPr lang="sv-FI" sz="2800" dirty="0" smtClean="0"/>
          </a:p>
          <a:p>
            <a:r>
              <a:rPr lang="sv-FI" sz="2800" dirty="0"/>
              <a:t>Psykomotoriska brister kan uppstå när </a:t>
            </a:r>
            <a:r>
              <a:rPr lang="sv-FI" sz="2800" dirty="0" smtClean="0"/>
              <a:t> </a:t>
            </a:r>
            <a:r>
              <a:rPr lang="sv-FI" sz="2800" dirty="0"/>
              <a:t>motoriska, perceptuella eller psykiska funktioner inte fungerar bra</a:t>
            </a:r>
            <a:r>
              <a:rPr lang="sv-FI" dirty="0"/>
              <a:t>.</a:t>
            </a:r>
          </a:p>
          <a:p>
            <a:endParaRPr lang="sv-FI" dirty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57971" y="91441"/>
            <a:ext cx="6866261" cy="847898"/>
          </a:xfrm>
        </p:spPr>
        <p:txBody>
          <a:bodyPr/>
          <a:lstStyle/>
          <a:p>
            <a:r>
              <a:rPr lang="sv-FI" dirty="0" smtClean="0"/>
              <a:t>PSYKOM0TORIK teori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r="30135"/>
          <a:stretch>
            <a:fillRect/>
          </a:stretch>
        </p:blipFill>
        <p:spPr>
          <a:xfrm>
            <a:off x="0" y="774303"/>
            <a:ext cx="3219451" cy="5842807"/>
          </a:xfrm>
        </p:spPr>
      </p:pic>
    </p:spTree>
    <p:extLst>
      <p:ext uri="{BB962C8B-B14F-4D97-AF65-F5344CB8AC3E}">
        <p14:creationId xmlns:p14="http://schemas.microsoft.com/office/powerpoint/2010/main" val="39835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811547"/>
            <a:ext cx="6866261" cy="4349786"/>
          </a:xfrm>
        </p:spPr>
        <p:txBody>
          <a:bodyPr/>
          <a:lstStyle/>
          <a:p>
            <a:r>
              <a:rPr lang="sv-FI" sz="2800" dirty="0"/>
              <a:t>Fokus i det vad man </a:t>
            </a:r>
            <a:r>
              <a:rPr lang="sv-FI" sz="2800" dirty="0" smtClean="0"/>
              <a:t>kan, i stället </a:t>
            </a:r>
            <a:r>
              <a:rPr lang="sv-FI" sz="2800" dirty="0"/>
              <a:t>för vad man inte kan </a:t>
            </a:r>
            <a:endParaRPr lang="sv-FI" sz="2800" dirty="0" smtClean="0"/>
          </a:p>
          <a:p>
            <a:endParaRPr lang="sv-FI" sz="2800" dirty="0"/>
          </a:p>
          <a:p>
            <a:r>
              <a:rPr lang="sv-FI" sz="2800" dirty="0" smtClean="0"/>
              <a:t>Uppmuntra optimism</a:t>
            </a:r>
          </a:p>
          <a:p>
            <a:endParaRPr lang="sv-FI" sz="2800" dirty="0"/>
          </a:p>
          <a:p>
            <a:r>
              <a:rPr lang="sv-FI" sz="2800" dirty="0"/>
              <a:t>bearbeta realistisk </a:t>
            </a:r>
            <a:r>
              <a:rPr lang="sv-FI" sz="2800" dirty="0" smtClean="0"/>
              <a:t>hopp</a:t>
            </a:r>
          </a:p>
          <a:p>
            <a:endParaRPr lang="sv-FI" sz="2800" dirty="0"/>
          </a:p>
          <a:p>
            <a:r>
              <a:rPr lang="sv-FI" sz="2800" dirty="0"/>
              <a:t>Uppskatta skönhet </a:t>
            </a:r>
            <a:endParaRPr lang="sv-FI" sz="2800" dirty="0" smtClean="0"/>
          </a:p>
          <a:p>
            <a:endParaRPr lang="sv-FI" sz="2800" dirty="0"/>
          </a:p>
          <a:p>
            <a:r>
              <a:rPr lang="sv-FI" sz="2800" dirty="0" err="1"/>
              <a:t>Flow</a:t>
            </a:r>
            <a:r>
              <a:rPr lang="sv-FI" sz="2800" dirty="0"/>
              <a:t> aktiviteter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Styrkor i stället för problem</a:t>
            </a:r>
            <a:endParaRPr lang="sv-FI" dirty="0"/>
          </a:p>
        </p:txBody>
      </p:sp>
      <p:pic>
        <p:nvPicPr>
          <p:cNvPr id="5" name="Kuvan paikkamerkki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r="302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695943"/>
            <a:ext cx="6866261" cy="4952148"/>
          </a:xfrm>
        </p:spPr>
        <p:txBody>
          <a:bodyPr/>
          <a:lstStyle/>
          <a:p>
            <a:r>
              <a:rPr lang="sv-FI" sz="2800" dirty="0"/>
              <a:t>Jag är fortfarande kapabel  och </a:t>
            </a:r>
            <a:r>
              <a:rPr lang="sv-FI" sz="2800" dirty="0" smtClean="0"/>
              <a:t>kreativ</a:t>
            </a:r>
          </a:p>
          <a:p>
            <a:endParaRPr lang="sv-FI" sz="2800" dirty="0"/>
          </a:p>
          <a:p>
            <a:r>
              <a:rPr lang="sv-FI" sz="2800" dirty="0"/>
              <a:t>Social samvaro viktigt, botar </a:t>
            </a:r>
            <a:r>
              <a:rPr lang="sv-FI" sz="2800" dirty="0" smtClean="0"/>
              <a:t>ensamhetskänslan</a:t>
            </a:r>
          </a:p>
          <a:p>
            <a:endParaRPr lang="sv-FI" sz="2800" dirty="0"/>
          </a:p>
          <a:p>
            <a:r>
              <a:rPr lang="sv-FI" sz="2800" dirty="0"/>
              <a:t>Minnes-, koncentrations-, uppmärksamhets- och </a:t>
            </a:r>
            <a:r>
              <a:rPr lang="sv-FI" sz="2800" dirty="0" smtClean="0"/>
              <a:t>reaktionsträning</a:t>
            </a:r>
          </a:p>
          <a:p>
            <a:endParaRPr lang="sv-FI" sz="2800" dirty="0"/>
          </a:p>
          <a:p>
            <a:r>
              <a:rPr lang="sv-FI" sz="2800" dirty="0"/>
              <a:t>Rörlighets-, muskelstyrka- och balansträning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/>
              <a:t>Psykomotoriska övningar ger känsla av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3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91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 smtClean="0"/>
              <a:t>Psykomotorik</a:t>
            </a:r>
            <a:endParaRPr lang="sv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 dirty="0" smtClean="0"/>
          </a:p>
          <a:p>
            <a:r>
              <a:rPr lang="sv-FI" dirty="0" smtClean="0"/>
              <a:t>- målinriktad, vilka färdigheter behöver man träna?</a:t>
            </a:r>
          </a:p>
          <a:p>
            <a:r>
              <a:rPr lang="sv-FI" dirty="0" smtClean="0"/>
              <a:t>-” hjälp mig, att göra det själv”</a:t>
            </a:r>
          </a:p>
          <a:p>
            <a:endParaRPr lang="sv-FI" dirty="0" smtClean="0"/>
          </a:p>
          <a:p>
            <a:r>
              <a:rPr lang="sv-FI" dirty="0" smtClean="0"/>
              <a:t>- jag kompetens, själv bild</a:t>
            </a:r>
          </a:p>
          <a:p>
            <a:r>
              <a:rPr lang="sv-FI" dirty="0"/>
              <a:t>-</a:t>
            </a:r>
            <a:r>
              <a:rPr lang="sv-FI" dirty="0" smtClean="0"/>
              <a:t> sak kompetens, vardagsmaterial</a:t>
            </a:r>
          </a:p>
          <a:p>
            <a:r>
              <a:rPr lang="sv-FI" dirty="0"/>
              <a:t>-</a:t>
            </a:r>
            <a:r>
              <a:rPr lang="sv-FI" dirty="0" smtClean="0"/>
              <a:t> social kompetens, lyssna och prata, vara en i gruppen</a:t>
            </a:r>
            <a:endParaRPr lang="sv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Natur som kraftkälla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41" y="1934753"/>
            <a:ext cx="5363633" cy="402272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Pirjo Laatikainen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408</TotalTime>
  <Words>841</Words>
  <Application>Microsoft Office PowerPoint</Application>
  <PresentationFormat>Laajakuva</PresentationFormat>
  <Paragraphs>154</Paragraphs>
  <Slides>35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8" baseType="lpstr">
      <vt:lpstr>Calibri</vt:lpstr>
      <vt:lpstr>Calibri Light</vt:lpstr>
      <vt:lpstr>Retro</vt:lpstr>
      <vt:lpstr>GLÄDJE TILL VARDAGEN övningar inne och ute</vt:lpstr>
      <vt:lpstr>HUR MÅR DU?</vt:lpstr>
      <vt:lpstr>Mål: hitta glädje till vardagen</vt:lpstr>
      <vt:lpstr>Ordet psykomotorik innehåller två begrepp:</vt:lpstr>
      <vt:lpstr>PSYKOM0TORIK teori</vt:lpstr>
      <vt:lpstr>Styrkor i stället för problem</vt:lpstr>
      <vt:lpstr>Psykomotoriska övningar ger känsla av</vt:lpstr>
      <vt:lpstr>Psykomotorik</vt:lpstr>
      <vt:lpstr>Natur som kraftkälla</vt:lpstr>
      <vt:lpstr>1. Naturmaterial</vt:lpstr>
      <vt:lpstr>2. Färger i naturen</vt:lpstr>
      <vt:lpstr>3. Träd, växter och djur</vt:lpstr>
      <vt:lpstr>4. Känn och upplev olika väder</vt:lpstr>
      <vt:lpstr>5. Gå ut och fotografera</vt:lpstr>
      <vt:lpstr>6.Kaffestund ute</vt:lpstr>
      <vt:lpstr>Virtuella tips</vt:lpstr>
      <vt:lpstr>jumppa</vt:lpstr>
      <vt:lpstr>Streck och töj</vt:lpstr>
      <vt:lpstr>Kognitiv träning </vt:lpstr>
      <vt:lpstr>Sta-va ord:  F O L K H Ä L S A N </vt:lpstr>
      <vt:lpstr>Plockepinn mikado</vt:lpstr>
      <vt:lpstr>Hand-öga </vt:lpstr>
      <vt:lpstr>BYGGA</vt:lpstr>
      <vt:lpstr>Gör mönster- kasta-sparka</vt:lpstr>
      <vt:lpstr>vardagsmaterial</vt:lpstr>
      <vt:lpstr>Auditiv/hörsel- minnespel</vt:lpstr>
      <vt:lpstr>Slå takt- drumma</vt:lpstr>
      <vt:lpstr>DOFTBURKAR</vt:lpstr>
      <vt:lpstr>Taktil sinne</vt:lpstr>
      <vt:lpstr>Taktil sinne</vt:lpstr>
      <vt:lpstr>massage</vt:lpstr>
      <vt:lpstr>”Klättra” på väggen</vt:lpstr>
      <vt:lpstr>Olika ytor </vt:lpstr>
      <vt:lpstr>Olika ytor</vt:lpstr>
      <vt:lpstr>andningsövningar</vt:lpstr>
    </vt:vector>
  </TitlesOfParts>
  <Company>Samfundet Folkhälsan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GLÄDJE TILL VARDAGEN övningar inne och ute</dc:title>
  <dc:creator>Pirjo Laatikainen</dc:creator>
  <cp:lastModifiedBy>Pirjo Laatikainen</cp:lastModifiedBy>
  <cp:revision>50</cp:revision>
  <dcterms:created xsi:type="dcterms:W3CDTF">2021-02-17T11:05:02Z</dcterms:created>
  <dcterms:modified xsi:type="dcterms:W3CDTF">2021-02-26T09:50:01Z</dcterms:modified>
</cp:coreProperties>
</file>