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9"/>
  </p:notesMasterIdLst>
  <p:sldIdLst>
    <p:sldId id="2779" r:id="rId2"/>
    <p:sldId id="294" r:id="rId3"/>
    <p:sldId id="2800" r:id="rId4"/>
    <p:sldId id="295" r:id="rId5"/>
    <p:sldId id="2830" r:id="rId6"/>
    <p:sldId id="297" r:id="rId7"/>
    <p:sldId id="2797" r:id="rId8"/>
  </p:sldIdLst>
  <p:sldSz cx="12192000" cy="6858000"/>
  <p:notesSz cx="6858000" cy="9144000"/>
  <p:embeddedFontLst>
    <p:embeddedFont>
      <p:font typeface="CillaFHscript" charset="-128"/>
      <p:regular r:id="rId10"/>
    </p:embeddedFont>
    <p:embeddedFont>
      <p:font typeface="CillaFHscript" charset="-128"/>
      <p:regular r:id="rId10"/>
    </p:embeddedFont>
    <p:embeddedFont>
      <p:font typeface="Georgia" panose="02040502050405020303" pitchFamily="18" charset="0"/>
      <p:regular r:id="rId11"/>
      <p:bold r:id="rId12"/>
      <p:italic r:id="rId13"/>
      <p:boldItalic r:id="rId14"/>
    </p:embeddedFont>
  </p:embeddedFontLst>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8"/>
    <a:srgbClr val="F5F1EC"/>
    <a:srgbClr val="004A88"/>
    <a:srgbClr val="ADDBFF"/>
    <a:srgbClr val="00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FECFE-D9D2-19C8-F21A-114AAFE88A77}" v="252" dt="2024-08-05T11:30:54.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32"/>
        <p:guide pos="2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D18E4-E8DD-4703-A118-2C67498C7566}" type="datetimeFigureOut">
              <a:rPr lang="sv-FI" smtClean="0"/>
              <a:t>2025-03-03</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C95E6-1A41-4392-B366-CDB0AA70D545}" type="slidenum">
              <a:rPr lang="sv-FI" smtClean="0"/>
              <a:t>‹#›</a:t>
            </a:fld>
            <a:endParaRPr lang="sv-FI"/>
          </a:p>
        </p:txBody>
      </p:sp>
    </p:spTree>
    <p:extLst>
      <p:ext uri="{BB962C8B-B14F-4D97-AF65-F5344CB8AC3E}">
        <p14:creationId xmlns:p14="http://schemas.microsoft.com/office/powerpoint/2010/main" val="221495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AD6C95E6-1A41-4392-B366-CDB0AA70D545}" type="slidenum">
              <a:rPr lang="sv-FI" smtClean="0"/>
              <a:t>3</a:t>
            </a:fld>
            <a:endParaRPr lang="sv-FI"/>
          </a:p>
        </p:txBody>
      </p:sp>
    </p:spTree>
    <p:extLst>
      <p:ext uri="{BB962C8B-B14F-4D97-AF65-F5344CB8AC3E}">
        <p14:creationId xmlns:p14="http://schemas.microsoft.com/office/powerpoint/2010/main" val="95250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AD6C95E6-1A41-4392-B366-CDB0AA70D545}" type="slidenum">
              <a:rPr lang="sv-FI" smtClean="0"/>
              <a:t>4</a:t>
            </a:fld>
            <a:endParaRPr lang="sv-FI"/>
          </a:p>
        </p:txBody>
      </p:sp>
    </p:spTree>
    <p:extLst>
      <p:ext uri="{BB962C8B-B14F-4D97-AF65-F5344CB8AC3E}">
        <p14:creationId xmlns:p14="http://schemas.microsoft.com/office/powerpoint/2010/main" val="147689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p:nvSpPr>
        <p:spPr>
          <a:xfrm>
            <a:off x="-1" y="-4"/>
            <a:ext cx="12191998" cy="6858000"/>
          </a:xfrm>
          <a:prstGeom prst="rect">
            <a:avLst/>
          </a:prstGeom>
          <a:solidFill>
            <a:srgbClr val="FFF7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pic>
        <p:nvPicPr>
          <p:cNvPr id="9" name="Picture Placeholder 9">
            <a:extLst>
              <a:ext uri="{FF2B5EF4-FFF2-40B4-BE49-F238E27FC236}">
                <a16:creationId xmlns:a16="http://schemas.microsoft.com/office/drawing/2014/main" id="{2FF5DFE5-F0F1-4C00-B3C0-F059961F67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4"/>
            <a:ext cx="6096000" cy="6858000"/>
          </a:xfrm>
          <a:prstGeom prst="rect">
            <a:avLst/>
          </a:prstGeom>
        </p:spPr>
      </p:pic>
      <p:sp>
        <p:nvSpPr>
          <p:cNvPr id="7" name="Rectangle 6">
            <a:extLst>
              <a:ext uri="{FF2B5EF4-FFF2-40B4-BE49-F238E27FC236}">
                <a16:creationId xmlns:a16="http://schemas.microsoft.com/office/drawing/2014/main" id="{CE1796DA-9EA5-4E49-AC6B-C068FC36342B}"/>
              </a:ext>
            </a:extLst>
          </p:cNvPr>
          <p:cNvSpPr/>
          <p:nvPr userDrawn="1"/>
        </p:nvSpPr>
        <p:spPr>
          <a:xfrm>
            <a:off x="1" y="0"/>
            <a:ext cx="6095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2" name="Title 1"/>
          <p:cNvSpPr>
            <a:spLocks noGrp="1"/>
          </p:cNvSpPr>
          <p:nvPr>
            <p:ph type="ctrTitle"/>
          </p:nvPr>
        </p:nvSpPr>
        <p:spPr>
          <a:xfrm>
            <a:off x="6817659" y="2390254"/>
            <a:ext cx="4310936" cy="2077492"/>
          </a:xfrm>
        </p:spPr>
        <p:txBody>
          <a:bodyPr lIns="0" rIns="0" anchor="ctr" anchorCtr="0">
            <a:spAutoFit/>
          </a:bodyPr>
          <a:lstStyle>
            <a:lvl1pPr algn="l">
              <a:defRPr sz="5000"/>
            </a:lvl1pPr>
          </a:lstStyle>
          <a:p>
            <a:r>
              <a:rPr lang="en-US"/>
              <a:t>Click to edit Master title style</a:t>
            </a:r>
            <a:endParaRPr lang="sv-FI"/>
          </a:p>
        </p:txBody>
      </p:sp>
      <p:sp>
        <p:nvSpPr>
          <p:cNvPr id="3" name="Subtitle 2"/>
          <p:cNvSpPr>
            <a:spLocks noGrp="1"/>
          </p:cNvSpPr>
          <p:nvPr>
            <p:ph type="subTitle" idx="1"/>
          </p:nvPr>
        </p:nvSpPr>
        <p:spPr>
          <a:xfrm>
            <a:off x="6817659" y="4826792"/>
            <a:ext cx="4310936" cy="246221"/>
          </a:xfrm>
        </p:spPr>
        <p:txBody>
          <a:bodyPr lIns="0" rIns="0" bIns="0">
            <a:spAutoFit/>
          </a:bodyPr>
          <a:lstStyle>
            <a:lvl1pPr marL="0" indent="0" algn="l">
              <a:buNone/>
              <a:defRPr sz="1600">
                <a:solidFill>
                  <a:schemeClr val="accent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sv-FI"/>
          </a:p>
        </p:txBody>
      </p:sp>
      <p:pic>
        <p:nvPicPr>
          <p:cNvPr id="4" name="Picture 3">
            <a:extLst>
              <a:ext uri="{FF2B5EF4-FFF2-40B4-BE49-F238E27FC236}">
                <a16:creationId xmlns:a16="http://schemas.microsoft.com/office/drawing/2014/main" id="{A356AEC2-79E3-3883-3E3E-3CEBF7AA6516}"/>
              </a:ext>
            </a:extLst>
          </p:cNvPr>
          <p:cNvPicPr>
            <a:picLocks noChangeAspect="1"/>
          </p:cNvPicPr>
          <p:nvPr userDrawn="1"/>
        </p:nvPicPr>
        <p:blipFill>
          <a:blip r:embed="rId3"/>
          <a:stretch>
            <a:fillRect/>
          </a:stretch>
        </p:blipFill>
        <p:spPr>
          <a:xfrm>
            <a:off x="6817659" y="825684"/>
            <a:ext cx="2702633" cy="301890"/>
          </a:xfrm>
          <a:prstGeom prst="rect">
            <a:avLst/>
          </a:prstGeom>
        </p:spPr>
      </p:pic>
      <p:sp>
        <p:nvSpPr>
          <p:cNvPr id="10" name="Picture Placeholder 4">
            <a:extLst>
              <a:ext uri="{FF2B5EF4-FFF2-40B4-BE49-F238E27FC236}">
                <a16:creationId xmlns:a16="http://schemas.microsoft.com/office/drawing/2014/main" id="{B063C553-A242-42C5-9908-1E38D26463EF}"/>
              </a:ext>
            </a:extLst>
          </p:cNvPr>
          <p:cNvSpPr>
            <a:spLocks noGrp="1"/>
          </p:cNvSpPr>
          <p:nvPr>
            <p:ph type="pic" sz="quarter" idx="11"/>
          </p:nvPr>
        </p:nvSpPr>
        <p:spPr>
          <a:xfrm>
            <a:off x="0" y="0"/>
            <a:ext cx="6096000" cy="6858000"/>
          </a:xfrm>
          <a:noFill/>
        </p:spPr>
        <p:txBody>
          <a:bodyPr/>
          <a:lstStyle/>
          <a:p>
            <a:r>
              <a:rPr lang="en-US"/>
              <a:t>Click icon to add picture</a:t>
            </a:r>
            <a:endParaRPr lang="sv-FI"/>
          </a:p>
        </p:txBody>
      </p:sp>
    </p:spTree>
    <p:extLst>
      <p:ext uri="{BB962C8B-B14F-4D97-AF65-F5344CB8AC3E}">
        <p14:creationId xmlns:p14="http://schemas.microsoft.com/office/powerpoint/2010/main" val="45504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D1E7E2-737E-4113-A385-08091C3ADE33}"/>
              </a:ext>
            </a:extLst>
          </p:cNvPr>
          <p:cNvSpPr/>
          <p:nvPr userDrawn="1"/>
        </p:nvSpPr>
        <p:spPr>
          <a:xfrm>
            <a:off x="0" y="3427254"/>
            <a:ext cx="12292048" cy="3430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7" name="Rectangle 6"/>
          <p:cNvSpPr/>
          <p:nvPr/>
        </p:nvSpPr>
        <p:spPr>
          <a:xfrm>
            <a:off x="0" y="3427254"/>
            <a:ext cx="12292048" cy="3430746"/>
          </a:xfrm>
          <a:prstGeom prst="rect">
            <a:avLst/>
          </a:prstGeom>
          <a:solidFill>
            <a:srgbClr val="00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FI" sz="1800"/>
          </a:p>
        </p:txBody>
      </p:sp>
      <p:sp>
        <p:nvSpPr>
          <p:cNvPr id="8" name="Picture Placeholder 19"/>
          <p:cNvSpPr>
            <a:spLocks noGrp="1"/>
          </p:cNvSpPr>
          <p:nvPr>
            <p:ph type="pic" sz="quarter" idx="11"/>
          </p:nvPr>
        </p:nvSpPr>
        <p:spPr>
          <a:xfrm>
            <a:off x="1068796" y="2000739"/>
            <a:ext cx="2156561" cy="3213435"/>
          </a:xfrm>
          <a:prstGeom prst="roundRect">
            <a:avLst/>
          </a:prstGeom>
          <a:solidFill>
            <a:srgbClr val="ADDBFF"/>
          </a:solidFill>
        </p:spPr>
        <p:txBody>
          <a:bodyPr/>
          <a:lstStyle>
            <a:lvl1pPr marL="0" indent="0" algn="ctr">
              <a:buNone/>
              <a:defRPr/>
            </a:lvl1pPr>
          </a:lstStyle>
          <a:p>
            <a:r>
              <a:rPr lang="en-US"/>
              <a:t>Click icon to add picture</a:t>
            </a:r>
            <a:endParaRPr lang="sv-FI"/>
          </a:p>
        </p:txBody>
      </p:sp>
      <p:sp>
        <p:nvSpPr>
          <p:cNvPr id="9" name="Picture Placeholder 19"/>
          <p:cNvSpPr>
            <a:spLocks noGrp="1"/>
          </p:cNvSpPr>
          <p:nvPr>
            <p:ph type="pic" sz="quarter" idx="12"/>
          </p:nvPr>
        </p:nvSpPr>
        <p:spPr>
          <a:xfrm>
            <a:off x="3639854" y="2000738"/>
            <a:ext cx="2156561" cy="3213435"/>
          </a:xfrm>
          <a:prstGeom prst="roundRect">
            <a:avLst/>
          </a:prstGeom>
          <a:solidFill>
            <a:srgbClr val="ADDBFF"/>
          </a:solidFill>
        </p:spPr>
        <p:txBody>
          <a:bodyPr/>
          <a:lstStyle>
            <a:lvl1pPr marL="0" indent="0" algn="ctr">
              <a:buNone/>
              <a:defRPr/>
            </a:lvl1pPr>
          </a:lstStyle>
          <a:p>
            <a:r>
              <a:rPr lang="en-US"/>
              <a:t>Click icon to add picture</a:t>
            </a:r>
            <a:endParaRPr lang="sv-FI"/>
          </a:p>
        </p:txBody>
      </p:sp>
      <p:sp>
        <p:nvSpPr>
          <p:cNvPr id="10" name="Picture Placeholder 19"/>
          <p:cNvSpPr>
            <a:spLocks noGrp="1"/>
          </p:cNvSpPr>
          <p:nvPr>
            <p:ph type="pic" sz="quarter" idx="13"/>
          </p:nvPr>
        </p:nvSpPr>
        <p:spPr>
          <a:xfrm>
            <a:off x="6210912" y="2000738"/>
            <a:ext cx="2156561" cy="3213435"/>
          </a:xfrm>
          <a:prstGeom prst="roundRect">
            <a:avLst/>
          </a:prstGeom>
          <a:solidFill>
            <a:srgbClr val="ADDBFF"/>
          </a:solidFill>
        </p:spPr>
        <p:txBody>
          <a:bodyPr/>
          <a:lstStyle>
            <a:lvl1pPr marL="0" indent="0" algn="ctr">
              <a:buNone/>
              <a:defRPr/>
            </a:lvl1pPr>
          </a:lstStyle>
          <a:p>
            <a:r>
              <a:rPr lang="en-US"/>
              <a:t>Click icon to add picture</a:t>
            </a:r>
            <a:endParaRPr lang="sv-FI"/>
          </a:p>
        </p:txBody>
      </p:sp>
      <p:sp>
        <p:nvSpPr>
          <p:cNvPr id="11" name="Picture Placeholder 19"/>
          <p:cNvSpPr>
            <a:spLocks noGrp="1"/>
          </p:cNvSpPr>
          <p:nvPr>
            <p:ph type="pic" sz="quarter" idx="14"/>
          </p:nvPr>
        </p:nvSpPr>
        <p:spPr>
          <a:xfrm>
            <a:off x="8781971" y="2000737"/>
            <a:ext cx="2156561" cy="3213435"/>
          </a:xfrm>
          <a:prstGeom prst="roundRect">
            <a:avLst/>
          </a:prstGeom>
          <a:solidFill>
            <a:srgbClr val="ADDBFF"/>
          </a:solidFill>
        </p:spPr>
        <p:txBody>
          <a:bodyPr/>
          <a:lstStyle>
            <a:lvl1pPr marL="0" indent="0" algn="ctr">
              <a:buNone/>
              <a:defRPr/>
            </a:lvl1pPr>
          </a:lstStyle>
          <a:p>
            <a:r>
              <a:rPr lang="en-US"/>
              <a:t>Click icon to add picture</a:t>
            </a:r>
            <a:endParaRPr lang="sv-FI"/>
          </a:p>
        </p:txBody>
      </p:sp>
      <p:sp>
        <p:nvSpPr>
          <p:cNvPr id="2" name="Title Placeholder 1">
            <a:extLst>
              <a:ext uri="{FF2B5EF4-FFF2-40B4-BE49-F238E27FC236}">
                <a16:creationId xmlns:a16="http://schemas.microsoft.com/office/drawing/2014/main" id="{7EAB42D1-D351-8B85-0E9E-D3F8AE29F07C}"/>
              </a:ext>
            </a:extLst>
          </p:cNvPr>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en-US"/>
              <a:t>Click to edit Master title style</a:t>
            </a:r>
            <a:endParaRPr lang="sv-FI"/>
          </a:p>
        </p:txBody>
      </p:sp>
      <p:sp>
        <p:nvSpPr>
          <p:cNvPr id="4" name="Text Placeholder 3">
            <a:extLst>
              <a:ext uri="{FF2B5EF4-FFF2-40B4-BE49-F238E27FC236}">
                <a16:creationId xmlns:a16="http://schemas.microsoft.com/office/drawing/2014/main" id="{7E61F24C-F780-460A-B953-DDE737ACF47E}"/>
              </a:ext>
            </a:extLst>
          </p:cNvPr>
          <p:cNvSpPr>
            <a:spLocks noGrp="1"/>
          </p:cNvSpPr>
          <p:nvPr>
            <p:ph type="body" sz="quarter" idx="15"/>
          </p:nvPr>
        </p:nvSpPr>
        <p:spPr>
          <a:xfrm>
            <a:off x="1068388" y="5480050"/>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en-US"/>
              <a:t>Click to edit Master text styles</a:t>
            </a:r>
          </a:p>
        </p:txBody>
      </p:sp>
      <p:sp>
        <p:nvSpPr>
          <p:cNvPr id="13" name="Text Placeholder 3">
            <a:extLst>
              <a:ext uri="{FF2B5EF4-FFF2-40B4-BE49-F238E27FC236}">
                <a16:creationId xmlns:a16="http://schemas.microsoft.com/office/drawing/2014/main" id="{F28FB4F3-7082-4468-AB9A-8DE81164F8A0}"/>
              </a:ext>
            </a:extLst>
          </p:cNvPr>
          <p:cNvSpPr>
            <a:spLocks noGrp="1"/>
          </p:cNvSpPr>
          <p:nvPr>
            <p:ph type="body" sz="quarter" idx="16"/>
          </p:nvPr>
        </p:nvSpPr>
        <p:spPr>
          <a:xfrm>
            <a:off x="3639003" y="5480049"/>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en-US"/>
              <a:t>Click to edit Master text styles</a:t>
            </a:r>
          </a:p>
        </p:txBody>
      </p:sp>
      <p:sp>
        <p:nvSpPr>
          <p:cNvPr id="14" name="Text Placeholder 3">
            <a:extLst>
              <a:ext uri="{FF2B5EF4-FFF2-40B4-BE49-F238E27FC236}">
                <a16:creationId xmlns:a16="http://schemas.microsoft.com/office/drawing/2014/main" id="{DDEEDACA-BC0B-448D-AB5A-7E522356C85D}"/>
              </a:ext>
            </a:extLst>
          </p:cNvPr>
          <p:cNvSpPr>
            <a:spLocks noGrp="1"/>
          </p:cNvSpPr>
          <p:nvPr>
            <p:ph type="body" sz="quarter" idx="17"/>
          </p:nvPr>
        </p:nvSpPr>
        <p:spPr>
          <a:xfrm>
            <a:off x="6210486" y="5480048"/>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en-US"/>
              <a:t>Click to edit Master text styles</a:t>
            </a:r>
          </a:p>
        </p:txBody>
      </p:sp>
      <p:sp>
        <p:nvSpPr>
          <p:cNvPr id="15" name="Text Placeholder 3">
            <a:extLst>
              <a:ext uri="{FF2B5EF4-FFF2-40B4-BE49-F238E27FC236}">
                <a16:creationId xmlns:a16="http://schemas.microsoft.com/office/drawing/2014/main" id="{7C091300-8986-4A7D-8632-0CC49EB0D8C5}"/>
              </a:ext>
            </a:extLst>
          </p:cNvPr>
          <p:cNvSpPr>
            <a:spLocks noGrp="1"/>
          </p:cNvSpPr>
          <p:nvPr>
            <p:ph type="body" sz="quarter" idx="18"/>
          </p:nvPr>
        </p:nvSpPr>
        <p:spPr>
          <a:xfrm>
            <a:off x="8781545" y="5480047"/>
            <a:ext cx="2157412" cy="733425"/>
          </a:xfrm>
        </p:spPr>
        <p:txBody>
          <a:bodyPr/>
          <a:lstStyle>
            <a:lvl1pPr marL="0" indent="0" algn="ctr">
              <a:buNone/>
              <a:defRPr sz="1600">
                <a:solidFill>
                  <a:schemeClr val="bg1"/>
                </a:solidFill>
              </a:defRPr>
            </a:lvl1pPr>
            <a:lvl2pPr marL="457189" indent="0">
              <a:buNone/>
              <a:defRPr sz="1400"/>
            </a:lvl2pPr>
            <a:lvl3pPr marL="914377" indent="0">
              <a:buNone/>
              <a:defRPr sz="1200"/>
            </a:lvl3pPr>
            <a:lvl4pPr marL="1371566" indent="0">
              <a:buNone/>
              <a:defRPr sz="1100"/>
            </a:lvl4pPr>
            <a:lvl5pPr marL="1828755" indent="0">
              <a:buNone/>
              <a:defRPr sz="1100"/>
            </a:lvl5pPr>
          </a:lstStyle>
          <a:p>
            <a:pPr lvl="0"/>
            <a:r>
              <a:rPr lang="en-US"/>
              <a:t>Click to edit Master text styles</a:t>
            </a:r>
          </a:p>
        </p:txBody>
      </p:sp>
      <p:sp>
        <p:nvSpPr>
          <p:cNvPr id="3" name="Date Placeholder 2">
            <a:extLst>
              <a:ext uri="{FF2B5EF4-FFF2-40B4-BE49-F238E27FC236}">
                <a16:creationId xmlns:a16="http://schemas.microsoft.com/office/drawing/2014/main" id="{FE5888A4-E80E-44A0-A99F-AE0C3F2E7B54}"/>
              </a:ext>
            </a:extLst>
          </p:cNvPr>
          <p:cNvSpPr>
            <a:spLocks noGrp="1"/>
          </p:cNvSpPr>
          <p:nvPr>
            <p:ph type="dt" sz="half" idx="19"/>
          </p:nvPr>
        </p:nvSpPr>
        <p:spPr/>
        <p:txBody>
          <a:body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127911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75F54E-5E55-8526-22CA-DC8A65B504D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4">
            <a:extLst>
              <a:ext uri="{FF2B5EF4-FFF2-40B4-BE49-F238E27FC236}">
                <a16:creationId xmlns:a16="http://schemas.microsoft.com/office/drawing/2014/main" id="{1CA4B803-00C1-73A1-B7F7-A9DA2D4D42A0}"/>
              </a:ext>
            </a:extLst>
          </p:cNvPr>
          <p:cNvSpPr>
            <a:spLocks noGrp="1"/>
          </p:cNvSpPr>
          <p:nvPr>
            <p:ph type="pic" sz="quarter" idx="11"/>
          </p:nvPr>
        </p:nvSpPr>
        <p:spPr>
          <a:xfrm>
            <a:off x="15629" y="0"/>
            <a:ext cx="12176371" cy="6858000"/>
          </a:xfrm>
          <a:noFill/>
        </p:spPr>
        <p:txBody>
          <a:bodyPr/>
          <a:lstStyle/>
          <a:p>
            <a:r>
              <a:rPr lang="en-US"/>
              <a:t>Click icon to add picture</a:t>
            </a:r>
            <a:endParaRPr lang="sv-FI"/>
          </a:p>
        </p:txBody>
      </p:sp>
      <p:sp>
        <p:nvSpPr>
          <p:cNvPr id="2" name="Title 1"/>
          <p:cNvSpPr>
            <a:spLocks noGrp="1"/>
          </p:cNvSpPr>
          <p:nvPr>
            <p:ph type="title"/>
          </p:nvPr>
        </p:nvSpPr>
        <p:spPr>
          <a:xfrm>
            <a:off x="1062891" y="1709742"/>
            <a:ext cx="10081847" cy="2852737"/>
          </a:xfrm>
        </p:spPr>
        <p:txBody>
          <a:bodyPr anchor="b"/>
          <a:lstStyle>
            <a:lvl1pPr algn="ctr">
              <a:defRPr sz="6000">
                <a:solidFill>
                  <a:schemeClr val="bg1"/>
                </a:solidFill>
              </a:defRPr>
            </a:lvl1pPr>
          </a:lstStyle>
          <a:p>
            <a:r>
              <a:rPr lang="en-US"/>
              <a:t>Click to edit Master title style</a:t>
            </a:r>
            <a:endParaRPr lang="sv-FI"/>
          </a:p>
        </p:txBody>
      </p:sp>
      <p:sp>
        <p:nvSpPr>
          <p:cNvPr id="3" name="Text Placeholder 2"/>
          <p:cNvSpPr>
            <a:spLocks noGrp="1"/>
          </p:cNvSpPr>
          <p:nvPr>
            <p:ph type="body" idx="1"/>
          </p:nvPr>
        </p:nvSpPr>
        <p:spPr>
          <a:xfrm>
            <a:off x="1062891" y="4721290"/>
            <a:ext cx="10081847" cy="1368364"/>
          </a:xfrm>
        </p:spPr>
        <p:txBody>
          <a:bodyPr/>
          <a:lstStyle>
            <a:lvl1pPr marL="0" indent="0" algn="ctr">
              <a:buNone/>
              <a:defRPr sz="2400">
                <a:solidFill>
                  <a:schemeClr val="bg1"/>
                </a:solidFill>
                <a:latin typeface="Georgia" panose="02040502050405020303" pitchFamily="18"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97EA197-FD3C-B5A5-8ACE-D814FCEAC537}"/>
              </a:ext>
            </a:extLst>
          </p:cNvPr>
          <p:cNvPicPr>
            <a:picLocks noChangeAspect="1"/>
          </p:cNvPicPr>
          <p:nvPr userDrawn="1"/>
        </p:nvPicPr>
        <p:blipFill>
          <a:blip r:embed="rId2"/>
          <a:stretch>
            <a:fillRect/>
          </a:stretch>
        </p:blipFill>
        <p:spPr>
          <a:xfrm>
            <a:off x="4744684" y="941396"/>
            <a:ext cx="2702631" cy="301890"/>
          </a:xfrm>
          <a:prstGeom prst="rect">
            <a:avLst/>
          </a:prstGeom>
        </p:spPr>
      </p:pic>
    </p:spTree>
    <p:extLst>
      <p:ext uri="{BB962C8B-B14F-4D97-AF65-F5344CB8AC3E}">
        <p14:creationId xmlns:p14="http://schemas.microsoft.com/office/powerpoint/2010/main" val="61744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9782" y="2242786"/>
            <a:ext cx="6824383" cy="4160594"/>
          </a:xfrm>
        </p:spPr>
        <p:txBody>
          <a:bodyPr tIns="0" bIns="0">
            <a:noAutofit/>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itle 3"/>
          <p:cNvSpPr>
            <a:spLocks noGrp="1"/>
          </p:cNvSpPr>
          <p:nvPr>
            <p:ph type="title"/>
          </p:nvPr>
        </p:nvSpPr>
        <p:spPr>
          <a:xfrm>
            <a:off x="4309782" y="898182"/>
            <a:ext cx="6824383" cy="1039808"/>
          </a:xfrm>
        </p:spPr>
        <p:txBody>
          <a:bodyPr tIns="0" bIns="0" anchor="t" anchorCtr="0"/>
          <a:lstStyle/>
          <a:p>
            <a:r>
              <a:rPr lang="en-US"/>
              <a:t>Click to edit Master title style</a:t>
            </a:r>
            <a:endParaRPr lang="sv-FI"/>
          </a:p>
        </p:txBody>
      </p:sp>
      <p:sp>
        <p:nvSpPr>
          <p:cNvPr id="6" name="Picture Placeholder 19"/>
          <p:cNvSpPr>
            <a:spLocks noGrp="1"/>
          </p:cNvSpPr>
          <p:nvPr>
            <p:ph type="pic" sz="quarter" idx="11"/>
          </p:nvPr>
        </p:nvSpPr>
        <p:spPr>
          <a:xfrm>
            <a:off x="0" y="1"/>
            <a:ext cx="3933265" cy="6857999"/>
          </a:xfrm>
          <a:blipFill>
            <a:blip r:embed="rId2"/>
            <a:stretch>
              <a:fillRect l="-50000" r="-50000"/>
            </a:stretch>
          </a:blipFill>
        </p:spPr>
        <p:txBody>
          <a:bodyPr/>
          <a:lstStyle/>
          <a:p>
            <a:r>
              <a:rPr lang="en-US"/>
              <a:t>Click icon to add picture</a:t>
            </a:r>
            <a:endParaRPr lang="sv-FI"/>
          </a:p>
        </p:txBody>
      </p:sp>
    </p:spTree>
    <p:extLst>
      <p:ext uri="{BB962C8B-B14F-4D97-AF65-F5344CB8AC3E}">
        <p14:creationId xmlns:p14="http://schemas.microsoft.com/office/powerpoint/2010/main" val="302881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5688" y="2353337"/>
            <a:ext cx="7558923" cy="3854958"/>
          </a:xfrm>
        </p:spPr>
        <p:txBody>
          <a:bodyPr tIns="0" bIns="0">
            <a:noAutofit/>
          </a:bodyPr>
          <a:lstStyle>
            <a:lvl1pPr>
              <a:spcBef>
                <a:spcPts val="0"/>
              </a:spcBef>
              <a:defRPr/>
            </a:lvl1pPr>
          </a:lstStyle>
          <a:p>
            <a:pPr lvl="0"/>
            <a:r>
              <a:rPr lang="en-GB"/>
              <a:t>Click to edit Master text styles</a:t>
            </a:r>
          </a:p>
          <a:p>
            <a:pPr lvl="0"/>
            <a:endParaRPr lang="en-GB"/>
          </a:p>
        </p:txBody>
      </p:sp>
      <p:sp>
        <p:nvSpPr>
          <p:cNvPr id="2" name="Title Placeholder 1">
            <a:extLst>
              <a:ext uri="{FF2B5EF4-FFF2-40B4-BE49-F238E27FC236}">
                <a16:creationId xmlns:a16="http://schemas.microsoft.com/office/drawing/2014/main" id="{819B3A14-9A61-3323-390F-C8B43DBB750B}"/>
              </a:ext>
            </a:extLst>
          </p:cNvPr>
          <p:cNvSpPr>
            <a:spLocks noGrp="1"/>
          </p:cNvSpPr>
          <p:nvPr>
            <p:ph type="title"/>
          </p:nvPr>
        </p:nvSpPr>
        <p:spPr>
          <a:xfrm>
            <a:off x="1056764" y="989431"/>
            <a:ext cx="6695831" cy="999276"/>
          </a:xfrm>
          <a:prstGeom prst="rect">
            <a:avLst/>
          </a:prstGeom>
        </p:spPr>
        <p:txBody>
          <a:bodyPr vert="horz" lIns="0" tIns="0" rIns="0" bIns="0" rtlCol="0" anchor="t" anchorCtr="0">
            <a:noAutofit/>
          </a:bodyPr>
          <a:lstStyle/>
          <a:p>
            <a:r>
              <a:rPr lang="en-US"/>
              <a:t>Click to edit Master title style</a:t>
            </a:r>
            <a:endParaRPr lang="sv-FI"/>
          </a:p>
        </p:txBody>
      </p:sp>
      <p:sp>
        <p:nvSpPr>
          <p:cNvPr id="4" name="Date Placeholder 3">
            <a:extLst>
              <a:ext uri="{FF2B5EF4-FFF2-40B4-BE49-F238E27FC236}">
                <a16:creationId xmlns:a16="http://schemas.microsoft.com/office/drawing/2014/main" id="{33976757-25E1-4C30-BF2A-EBEEF11F2016}"/>
              </a:ext>
            </a:extLst>
          </p:cNvPr>
          <p:cNvSpPr>
            <a:spLocks noGrp="1"/>
          </p:cNvSpPr>
          <p:nvPr>
            <p:ph type="dt" sz="half" idx="10"/>
          </p:nvPr>
        </p:nvSpPr>
        <p:spPr/>
        <p:txBody>
          <a:body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408288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55688" y="2353334"/>
            <a:ext cx="4894262" cy="3823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56764" y="989431"/>
            <a:ext cx="6695831" cy="999276"/>
          </a:xfrm>
          <a:prstGeom prst="rect">
            <a:avLst/>
          </a:prstGeom>
        </p:spPr>
        <p:txBody>
          <a:bodyPr vert="horz" lIns="0" tIns="0" rIns="0" bIns="0" rtlCol="0" anchor="t" anchorCtr="0">
            <a:noAutofit/>
          </a:bodyPr>
          <a:lstStyle/>
          <a:p>
            <a:r>
              <a:rPr lang="en-US"/>
              <a:t>Click to edit Master title style</a:t>
            </a:r>
            <a:endParaRPr lang="sv-FI"/>
          </a:p>
        </p:txBody>
      </p:sp>
      <p:sp>
        <p:nvSpPr>
          <p:cNvPr id="2" name="Date Placeholder 1">
            <a:extLst>
              <a:ext uri="{FF2B5EF4-FFF2-40B4-BE49-F238E27FC236}">
                <a16:creationId xmlns:a16="http://schemas.microsoft.com/office/drawing/2014/main" id="{A8F7D60B-7CA2-46D7-BC67-61EF2556CDA7}"/>
              </a:ext>
            </a:extLst>
          </p:cNvPr>
          <p:cNvSpPr>
            <a:spLocks noGrp="1"/>
          </p:cNvSpPr>
          <p:nvPr>
            <p:ph type="dt" sz="half" idx="10"/>
          </p:nvPr>
        </p:nvSpPr>
        <p:spPr/>
        <p:txBody>
          <a:body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217019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420DF-1507-49FB-9650-D988CD8E8C5A}"/>
              </a:ext>
            </a:extLst>
          </p:cNvPr>
          <p:cNvSpPr>
            <a:spLocks noGrp="1"/>
          </p:cNvSpPr>
          <p:nvPr>
            <p:ph sz="half" idx="1"/>
          </p:nvPr>
        </p:nvSpPr>
        <p:spPr>
          <a:xfrm>
            <a:off x="1063690" y="2353334"/>
            <a:ext cx="4886260" cy="38236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F34B0DD2-D37F-4546-BF55-8FD1A7ED442A}"/>
              </a:ext>
            </a:extLst>
          </p:cNvPr>
          <p:cNvSpPr>
            <a:spLocks noGrp="1"/>
          </p:cNvSpPr>
          <p:nvPr>
            <p:ph sz="half" idx="2"/>
          </p:nvPr>
        </p:nvSpPr>
        <p:spPr>
          <a:xfrm>
            <a:off x="6242050" y="2353337"/>
            <a:ext cx="4886260" cy="382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9" name="Title Placeholder 1">
            <a:extLst>
              <a:ext uri="{FF2B5EF4-FFF2-40B4-BE49-F238E27FC236}">
                <a16:creationId xmlns:a16="http://schemas.microsoft.com/office/drawing/2014/main" id="{8E70B34F-CD88-C068-AB53-C7A4FF2D1C5C}"/>
              </a:ext>
            </a:extLst>
          </p:cNvPr>
          <p:cNvSpPr>
            <a:spLocks noGrp="1"/>
          </p:cNvSpPr>
          <p:nvPr>
            <p:ph type="title"/>
          </p:nvPr>
        </p:nvSpPr>
        <p:spPr>
          <a:xfrm>
            <a:off x="1056764" y="989431"/>
            <a:ext cx="6695831" cy="999276"/>
          </a:xfrm>
          <a:prstGeom prst="rect">
            <a:avLst/>
          </a:prstGeom>
        </p:spPr>
        <p:txBody>
          <a:bodyPr vert="horz" lIns="0" tIns="0" rIns="0" bIns="0" rtlCol="0" anchor="t" anchorCtr="0">
            <a:noAutofit/>
          </a:bodyPr>
          <a:lstStyle/>
          <a:p>
            <a:r>
              <a:rPr lang="en-US"/>
              <a:t>Click to edit Master title style</a:t>
            </a:r>
            <a:endParaRPr lang="sv-FI"/>
          </a:p>
        </p:txBody>
      </p:sp>
      <p:sp>
        <p:nvSpPr>
          <p:cNvPr id="2" name="Rectangle 1">
            <a:extLst>
              <a:ext uri="{FF2B5EF4-FFF2-40B4-BE49-F238E27FC236}">
                <a16:creationId xmlns:a16="http://schemas.microsoft.com/office/drawing/2014/main" id="{A3E1E85F-0A2F-4324-8741-84938B391563}"/>
              </a:ext>
            </a:extLst>
          </p:cNvPr>
          <p:cNvSpPr/>
          <p:nvPr userDrawn="1"/>
        </p:nvSpPr>
        <p:spPr>
          <a:xfrm>
            <a:off x="0" y="2175434"/>
            <a:ext cx="12192000" cy="46825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5" name="Date Placeholder 4">
            <a:extLst>
              <a:ext uri="{FF2B5EF4-FFF2-40B4-BE49-F238E27FC236}">
                <a16:creationId xmlns:a16="http://schemas.microsoft.com/office/drawing/2014/main" id="{6908548D-5773-45E6-97C2-088B813C8CEB}"/>
              </a:ext>
            </a:extLst>
          </p:cNvPr>
          <p:cNvSpPr>
            <a:spLocks noGrp="1"/>
          </p:cNvSpPr>
          <p:nvPr>
            <p:ph type="dt" sz="half" idx="10"/>
          </p:nvPr>
        </p:nvSpPr>
        <p:spPr/>
        <p:txBody>
          <a:bodyPr/>
          <a:lstStyle/>
          <a:p>
            <a:fld id="{4583C661-0858-474C-A3FE-9D6EBEE1B88A}" type="datetimeFigureOut">
              <a:rPr lang="sv-FI" smtClean="0"/>
              <a:pPr/>
              <a:t>2025-03-03</a:t>
            </a:fld>
            <a:endParaRPr lang="sv-FI"/>
          </a:p>
        </p:txBody>
      </p:sp>
      <p:sp>
        <p:nvSpPr>
          <p:cNvPr id="7" name="Content Placeholder 6">
            <a:extLst>
              <a:ext uri="{FF2B5EF4-FFF2-40B4-BE49-F238E27FC236}">
                <a16:creationId xmlns:a16="http://schemas.microsoft.com/office/drawing/2014/main" id="{6C806ECE-1DDF-43E8-AFD3-89E314924BC6}"/>
              </a:ext>
            </a:extLst>
          </p:cNvPr>
          <p:cNvSpPr>
            <a:spLocks noGrp="1"/>
          </p:cNvSpPr>
          <p:nvPr>
            <p:ph sz="quarter" idx="11"/>
          </p:nvPr>
        </p:nvSpPr>
        <p:spPr>
          <a:xfrm>
            <a:off x="1055688" y="2352675"/>
            <a:ext cx="7540625"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Tree>
    <p:extLst>
      <p:ext uri="{BB962C8B-B14F-4D97-AF65-F5344CB8AC3E}">
        <p14:creationId xmlns:p14="http://schemas.microsoft.com/office/powerpoint/2010/main" val="133493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8200DB2E-F220-4429-A066-2E868A47CA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3" name="Content Placeholder 2"/>
          <p:cNvSpPr>
            <a:spLocks noGrp="1"/>
          </p:cNvSpPr>
          <p:nvPr>
            <p:ph idx="1"/>
          </p:nvPr>
        </p:nvSpPr>
        <p:spPr>
          <a:xfrm>
            <a:off x="6454588" y="2349500"/>
            <a:ext cx="4679577" cy="3834732"/>
          </a:xfrm>
        </p:spPr>
        <p:txBody>
          <a:bodyPr tIns="0" bIns="0">
            <a:noAutofit/>
          </a:bodyPr>
          <a:lstStyle>
            <a:lvl1pPr>
              <a:spcBef>
                <a:spcPts val="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itle 3"/>
          <p:cNvSpPr>
            <a:spLocks noGrp="1"/>
          </p:cNvSpPr>
          <p:nvPr>
            <p:ph type="title"/>
          </p:nvPr>
        </p:nvSpPr>
        <p:spPr>
          <a:xfrm>
            <a:off x="6454588" y="981075"/>
            <a:ext cx="4679577" cy="685800"/>
          </a:xfrm>
        </p:spPr>
        <p:txBody>
          <a:bodyPr tIns="0" bIns="0" anchor="t" anchorCtr="0"/>
          <a:lstStyle/>
          <a:p>
            <a:r>
              <a:rPr lang="en-US"/>
              <a:t>Click to edit Master title style</a:t>
            </a:r>
            <a:endParaRPr lang="sv-FI"/>
          </a:p>
        </p:txBody>
      </p:sp>
      <p:sp>
        <p:nvSpPr>
          <p:cNvPr id="5" name="Picture Placeholder 19">
            <a:extLst>
              <a:ext uri="{FF2B5EF4-FFF2-40B4-BE49-F238E27FC236}">
                <a16:creationId xmlns:a16="http://schemas.microsoft.com/office/drawing/2014/main" id="{A49382A3-1FA1-41B8-B991-048E4BCE4754}"/>
              </a:ext>
            </a:extLst>
          </p:cNvPr>
          <p:cNvSpPr>
            <a:spLocks noGrp="1"/>
          </p:cNvSpPr>
          <p:nvPr>
            <p:ph type="pic" sz="quarter" idx="12"/>
          </p:nvPr>
        </p:nvSpPr>
        <p:spPr>
          <a:xfrm>
            <a:off x="0" y="1"/>
            <a:ext cx="6096000" cy="6857999"/>
          </a:xfrm>
          <a:noFill/>
        </p:spPr>
        <p:txBody>
          <a:bodyPr/>
          <a:lstStyle/>
          <a:p>
            <a:r>
              <a:rPr lang="en-US"/>
              <a:t>Click icon to add picture</a:t>
            </a:r>
            <a:endParaRPr lang="sv-FI"/>
          </a:p>
        </p:txBody>
      </p:sp>
    </p:spTree>
    <p:extLst>
      <p:ext uri="{BB962C8B-B14F-4D97-AF65-F5344CB8AC3E}">
        <p14:creationId xmlns:p14="http://schemas.microsoft.com/office/powerpoint/2010/main" val="245561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E83F29CD-CB2F-4B6D-A2B8-EAFBC97F5C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344"/>
          <a:stretch/>
        </p:blipFill>
        <p:spPr>
          <a:xfrm>
            <a:off x="-1" y="-14286"/>
            <a:ext cx="3466597" cy="6872286"/>
          </a:xfrm>
          <a:prstGeom prst="rect">
            <a:avLst/>
          </a:prstGeom>
        </p:spPr>
      </p:pic>
      <p:sp>
        <p:nvSpPr>
          <p:cNvPr id="6" name="Picture Placeholder 19"/>
          <p:cNvSpPr>
            <a:spLocks noGrp="1"/>
          </p:cNvSpPr>
          <p:nvPr>
            <p:ph type="pic" sz="quarter" idx="11"/>
          </p:nvPr>
        </p:nvSpPr>
        <p:spPr>
          <a:xfrm>
            <a:off x="0" y="1"/>
            <a:ext cx="3466596" cy="6857999"/>
          </a:xfrm>
          <a:noFill/>
        </p:spPr>
        <p:txBody>
          <a:bodyPr/>
          <a:lstStyle/>
          <a:p>
            <a:r>
              <a:rPr lang="en-US"/>
              <a:t>Click icon to add picture</a:t>
            </a:r>
            <a:endParaRPr lang="sv-FI"/>
          </a:p>
        </p:txBody>
      </p:sp>
      <p:sp>
        <p:nvSpPr>
          <p:cNvPr id="2" name="Content Placeholder 2">
            <a:extLst>
              <a:ext uri="{FF2B5EF4-FFF2-40B4-BE49-F238E27FC236}">
                <a16:creationId xmlns:a16="http://schemas.microsoft.com/office/drawing/2014/main" id="{2F95A7C0-DF13-9A2F-CDE3-A96843903260}"/>
              </a:ext>
            </a:extLst>
          </p:cNvPr>
          <p:cNvSpPr>
            <a:spLocks noGrp="1"/>
          </p:cNvSpPr>
          <p:nvPr>
            <p:ph idx="12"/>
          </p:nvPr>
        </p:nvSpPr>
        <p:spPr>
          <a:xfrm>
            <a:off x="4316002" y="2353338"/>
            <a:ext cx="6818163" cy="3848942"/>
          </a:xfrm>
        </p:spPr>
        <p:txBody>
          <a:bodyPr tIns="0" bIns="0">
            <a:noAutofit/>
          </a:bodyPr>
          <a:lstStyle>
            <a:lvl1pPr>
              <a:spcBef>
                <a:spcPts val="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12" name="Title Placeholder 1">
            <a:extLst>
              <a:ext uri="{FF2B5EF4-FFF2-40B4-BE49-F238E27FC236}">
                <a16:creationId xmlns:a16="http://schemas.microsoft.com/office/drawing/2014/main" id="{89E6FA08-89DF-4ACE-9221-8345EB1F9E07}"/>
              </a:ext>
            </a:extLst>
          </p:cNvPr>
          <p:cNvSpPr>
            <a:spLocks noGrp="1"/>
          </p:cNvSpPr>
          <p:nvPr>
            <p:ph type="title"/>
          </p:nvPr>
        </p:nvSpPr>
        <p:spPr>
          <a:xfrm>
            <a:off x="4316002" y="987091"/>
            <a:ext cx="6695831" cy="999276"/>
          </a:xfrm>
          <a:prstGeom prst="rect">
            <a:avLst/>
          </a:prstGeom>
        </p:spPr>
        <p:txBody>
          <a:bodyPr vert="horz" lIns="0" tIns="0" rIns="0" bIns="0" rtlCol="0" anchor="t" anchorCtr="0">
            <a:noAutofit/>
          </a:bodyPr>
          <a:lstStyle/>
          <a:p>
            <a:r>
              <a:rPr lang="en-US"/>
              <a:t>Click to edit Master title style</a:t>
            </a:r>
            <a:endParaRPr lang="sv-FI"/>
          </a:p>
        </p:txBody>
      </p:sp>
    </p:spTree>
    <p:extLst>
      <p:ext uri="{BB962C8B-B14F-4D97-AF65-F5344CB8AC3E}">
        <p14:creationId xmlns:p14="http://schemas.microsoft.com/office/powerpoint/2010/main" val="330690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4B45F131-DA26-4937-B35C-E0DFA75F85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 t="2796" r="1537" b="401"/>
          <a:stretch/>
        </p:blipFill>
        <p:spPr>
          <a:xfrm>
            <a:off x="609600" y="692149"/>
            <a:ext cx="5486400" cy="4122909"/>
          </a:xfrm>
          <a:prstGeom prst="roundRect">
            <a:avLst>
              <a:gd name="adj" fmla="val 8114"/>
            </a:avLst>
          </a:prstGeom>
        </p:spPr>
      </p:pic>
      <p:sp>
        <p:nvSpPr>
          <p:cNvPr id="6" name="Picture Placeholder 19"/>
          <p:cNvSpPr>
            <a:spLocks noGrp="1"/>
          </p:cNvSpPr>
          <p:nvPr>
            <p:ph type="pic" sz="quarter" idx="11"/>
          </p:nvPr>
        </p:nvSpPr>
        <p:spPr>
          <a:xfrm>
            <a:off x="609600" y="692149"/>
            <a:ext cx="5486400" cy="4122908"/>
          </a:xfrm>
          <a:prstGeom prst="roundRect">
            <a:avLst>
              <a:gd name="adj" fmla="val 8115"/>
            </a:avLst>
          </a:prstGeom>
          <a:noFill/>
        </p:spPr>
        <p:txBody>
          <a:bodyPr/>
          <a:lstStyle>
            <a:lvl1pPr marL="0" indent="0" algn="ctr">
              <a:buNone/>
              <a:defRPr/>
            </a:lvl1pPr>
          </a:lstStyle>
          <a:p>
            <a:r>
              <a:rPr lang="en-US"/>
              <a:t>Click icon to add picture</a:t>
            </a:r>
            <a:endParaRPr lang="sv-FI"/>
          </a:p>
        </p:txBody>
      </p:sp>
      <p:sp>
        <p:nvSpPr>
          <p:cNvPr id="10" name="Content Placeholder 2">
            <a:extLst>
              <a:ext uri="{FF2B5EF4-FFF2-40B4-BE49-F238E27FC236}">
                <a16:creationId xmlns:a16="http://schemas.microsoft.com/office/drawing/2014/main" id="{44AB6667-4169-4653-C71F-974B77804099}"/>
              </a:ext>
            </a:extLst>
          </p:cNvPr>
          <p:cNvSpPr>
            <a:spLocks noGrp="1"/>
          </p:cNvSpPr>
          <p:nvPr>
            <p:ph idx="1"/>
          </p:nvPr>
        </p:nvSpPr>
        <p:spPr>
          <a:xfrm>
            <a:off x="6454588" y="2349500"/>
            <a:ext cx="4679577" cy="3750511"/>
          </a:xfrm>
        </p:spPr>
        <p:txBody>
          <a:bodyPr tIns="0" bIns="0">
            <a:noAutofit/>
          </a:bodyPr>
          <a:lstStyle>
            <a:lvl1pPr>
              <a:spcBef>
                <a:spcPts val="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11" name="Title 3">
            <a:extLst>
              <a:ext uri="{FF2B5EF4-FFF2-40B4-BE49-F238E27FC236}">
                <a16:creationId xmlns:a16="http://schemas.microsoft.com/office/drawing/2014/main" id="{54CA5FD4-332A-1D39-BEAA-479ADED10626}"/>
              </a:ext>
            </a:extLst>
          </p:cNvPr>
          <p:cNvSpPr>
            <a:spLocks noGrp="1"/>
          </p:cNvSpPr>
          <p:nvPr>
            <p:ph type="title"/>
          </p:nvPr>
        </p:nvSpPr>
        <p:spPr>
          <a:xfrm>
            <a:off x="6454588" y="981075"/>
            <a:ext cx="4679577" cy="685800"/>
          </a:xfrm>
        </p:spPr>
        <p:txBody>
          <a:bodyPr tIns="0" bIns="0" anchor="t" anchorCtr="0"/>
          <a:lstStyle/>
          <a:p>
            <a:r>
              <a:rPr lang="en-US"/>
              <a:t>Click to edit Master title style</a:t>
            </a:r>
            <a:endParaRPr lang="sv-FI"/>
          </a:p>
        </p:txBody>
      </p:sp>
      <p:sp>
        <p:nvSpPr>
          <p:cNvPr id="2" name="Date Placeholder 1">
            <a:extLst>
              <a:ext uri="{FF2B5EF4-FFF2-40B4-BE49-F238E27FC236}">
                <a16:creationId xmlns:a16="http://schemas.microsoft.com/office/drawing/2014/main" id="{21361327-B3E4-4FC1-AABF-668845F5A197}"/>
              </a:ext>
            </a:extLst>
          </p:cNvPr>
          <p:cNvSpPr>
            <a:spLocks noGrp="1"/>
          </p:cNvSpPr>
          <p:nvPr>
            <p:ph type="dt" sz="half" idx="12"/>
          </p:nvPr>
        </p:nvSpPr>
        <p:spPr/>
        <p:txBody>
          <a:body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131057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7D073F48-9F5D-482C-8E99-CCC6597087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4" t="25199" r="1537" b="10506"/>
          <a:stretch/>
        </p:blipFill>
        <p:spPr>
          <a:xfrm>
            <a:off x="609600" y="691551"/>
            <a:ext cx="10966450" cy="5473700"/>
          </a:xfrm>
          <a:prstGeom prst="roundRect">
            <a:avLst>
              <a:gd name="adj" fmla="val 9506"/>
            </a:avLst>
          </a:prstGeom>
        </p:spPr>
      </p:pic>
      <p:sp>
        <p:nvSpPr>
          <p:cNvPr id="5" name="Picture Placeholder 19">
            <a:extLst>
              <a:ext uri="{FF2B5EF4-FFF2-40B4-BE49-F238E27FC236}">
                <a16:creationId xmlns:a16="http://schemas.microsoft.com/office/drawing/2014/main" id="{EDEF1B2E-A040-4BCD-8222-FE2B33C1FD87}"/>
              </a:ext>
            </a:extLst>
          </p:cNvPr>
          <p:cNvSpPr>
            <a:spLocks noGrp="1"/>
          </p:cNvSpPr>
          <p:nvPr>
            <p:ph type="pic" sz="quarter" idx="11"/>
          </p:nvPr>
        </p:nvSpPr>
        <p:spPr>
          <a:xfrm>
            <a:off x="609600" y="692150"/>
            <a:ext cx="10972800" cy="5472168"/>
          </a:xfrm>
          <a:prstGeom prst="roundRect">
            <a:avLst>
              <a:gd name="adj" fmla="val 9214"/>
            </a:avLst>
          </a:prstGeom>
          <a:noFill/>
        </p:spPr>
        <p:txBody>
          <a:bodyPr/>
          <a:lstStyle>
            <a:lvl1pPr marL="0" indent="0" algn="ctr">
              <a:buNone/>
              <a:defRPr/>
            </a:lvl1pPr>
          </a:lstStyle>
          <a:p>
            <a:r>
              <a:rPr lang="en-US"/>
              <a:t>Click icon to add picture</a:t>
            </a:r>
            <a:endParaRPr lang="sv-FI"/>
          </a:p>
        </p:txBody>
      </p:sp>
    </p:spTree>
    <p:extLst>
      <p:ext uri="{BB962C8B-B14F-4D97-AF65-F5344CB8AC3E}">
        <p14:creationId xmlns:p14="http://schemas.microsoft.com/office/powerpoint/2010/main" val="3931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Picture Placeholder 19"/>
          <p:cNvSpPr>
            <a:spLocks noGrp="1"/>
          </p:cNvSpPr>
          <p:nvPr>
            <p:ph type="pic" sz="quarter" idx="11"/>
          </p:nvPr>
        </p:nvSpPr>
        <p:spPr>
          <a:xfrm>
            <a:off x="0" y="0"/>
            <a:ext cx="12191999" cy="2716306"/>
          </a:xfrm>
          <a:solidFill>
            <a:schemeClr val="tx2">
              <a:lumMod val="20000"/>
              <a:lumOff val="80000"/>
            </a:schemeClr>
          </a:solidFill>
        </p:spPr>
        <p:txBody>
          <a:bodyPr/>
          <a:lstStyle/>
          <a:p>
            <a:r>
              <a:rPr lang="en-US"/>
              <a:t>Click icon to add picture</a:t>
            </a:r>
            <a:endParaRPr lang="sv-FI"/>
          </a:p>
        </p:txBody>
      </p:sp>
      <p:sp>
        <p:nvSpPr>
          <p:cNvPr id="3" name="Content Placeholder 2"/>
          <p:cNvSpPr>
            <a:spLocks noGrp="1"/>
          </p:cNvSpPr>
          <p:nvPr>
            <p:ph idx="1" hasCustomPrompt="1"/>
          </p:nvPr>
        </p:nvSpPr>
        <p:spPr>
          <a:xfrm>
            <a:off x="1062317"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a:t>Click to edit Master text styles</a:t>
            </a:r>
          </a:p>
          <a:p>
            <a:pPr lvl="1"/>
            <a:r>
              <a:rPr lang="en-GB"/>
              <a:t>Second level</a:t>
            </a:r>
          </a:p>
          <a:p>
            <a:pPr lvl="1"/>
            <a:endParaRPr lang="en-GB"/>
          </a:p>
        </p:txBody>
      </p:sp>
      <p:sp>
        <p:nvSpPr>
          <p:cNvPr id="2" name="Title 1">
            <a:extLst>
              <a:ext uri="{FF2B5EF4-FFF2-40B4-BE49-F238E27FC236}">
                <a16:creationId xmlns:a16="http://schemas.microsoft.com/office/drawing/2014/main" id="{8DAF8406-5F5B-4A5E-A1B0-35BB1DC44A52}"/>
              </a:ext>
            </a:extLst>
          </p:cNvPr>
          <p:cNvSpPr>
            <a:spLocks noGrp="1"/>
          </p:cNvSpPr>
          <p:nvPr>
            <p:ph type="title"/>
          </p:nvPr>
        </p:nvSpPr>
        <p:spPr>
          <a:xfrm>
            <a:off x="1068796" y="1358153"/>
            <a:ext cx="10060887" cy="1039808"/>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sv-FI"/>
          </a:p>
        </p:txBody>
      </p:sp>
      <p:pic>
        <p:nvPicPr>
          <p:cNvPr id="5" name="Picture 4">
            <a:extLst>
              <a:ext uri="{FF2B5EF4-FFF2-40B4-BE49-F238E27FC236}">
                <a16:creationId xmlns:a16="http://schemas.microsoft.com/office/drawing/2014/main" id="{A538505A-C3AD-74FB-F5FF-57B96B530A58}"/>
              </a:ext>
            </a:extLst>
          </p:cNvPr>
          <p:cNvPicPr>
            <a:picLocks noChangeAspect="1"/>
          </p:cNvPicPr>
          <p:nvPr userDrawn="1"/>
        </p:nvPicPr>
        <p:blipFill>
          <a:blip r:embed="rId2"/>
          <a:stretch>
            <a:fillRect/>
          </a:stretch>
        </p:blipFill>
        <p:spPr>
          <a:xfrm>
            <a:off x="10317515" y="149212"/>
            <a:ext cx="1697778" cy="189645"/>
          </a:xfrm>
          <a:prstGeom prst="rect">
            <a:avLst/>
          </a:prstGeom>
        </p:spPr>
      </p:pic>
      <p:sp>
        <p:nvSpPr>
          <p:cNvPr id="8" name="Content Placeholder 2">
            <a:extLst>
              <a:ext uri="{FF2B5EF4-FFF2-40B4-BE49-F238E27FC236}">
                <a16:creationId xmlns:a16="http://schemas.microsoft.com/office/drawing/2014/main" id="{6015F0F3-CE43-43D5-B6EA-C116175091BB}"/>
              </a:ext>
            </a:extLst>
          </p:cNvPr>
          <p:cNvSpPr>
            <a:spLocks noGrp="1"/>
          </p:cNvSpPr>
          <p:nvPr>
            <p:ph idx="12" hasCustomPrompt="1"/>
          </p:nvPr>
        </p:nvSpPr>
        <p:spPr>
          <a:xfrm>
            <a:off x="6252673" y="3008120"/>
            <a:ext cx="4877010" cy="3278379"/>
          </a:xfrm>
        </p:spPr>
        <p:txBody>
          <a:bodyPr tIns="0" bIns="0">
            <a:noAutofit/>
          </a:bodyPr>
          <a:lstStyle>
            <a:lvl1pPr marL="0" indent="0">
              <a:spcBef>
                <a:spcPts val="0"/>
              </a:spcBef>
              <a:buNone/>
              <a:defRPr b="1"/>
            </a:lvl1pPr>
            <a:lvl2pPr marL="342900" indent="-342900">
              <a:buFont typeface="Arial" panose="020B0604020202020204" pitchFamily="34" charset="0"/>
              <a:buChar char="•"/>
              <a:defRPr/>
            </a:lvl2pPr>
          </a:lstStyle>
          <a:p>
            <a:pPr lvl="0"/>
            <a:r>
              <a:rPr lang="en-GB"/>
              <a:t>Click to edit Master text styles</a:t>
            </a:r>
          </a:p>
          <a:p>
            <a:pPr lvl="1"/>
            <a:r>
              <a:rPr lang="en-GB"/>
              <a:t>Second level</a:t>
            </a:r>
          </a:p>
          <a:p>
            <a:pPr lvl="1"/>
            <a:endParaRPr lang="en-GB"/>
          </a:p>
        </p:txBody>
      </p:sp>
      <p:sp>
        <p:nvSpPr>
          <p:cNvPr id="4" name="Date Placeholder 3">
            <a:extLst>
              <a:ext uri="{FF2B5EF4-FFF2-40B4-BE49-F238E27FC236}">
                <a16:creationId xmlns:a16="http://schemas.microsoft.com/office/drawing/2014/main" id="{B3408A5D-A3D1-43D8-A73F-1B5E8C04A163}"/>
              </a:ext>
            </a:extLst>
          </p:cNvPr>
          <p:cNvSpPr>
            <a:spLocks noGrp="1"/>
          </p:cNvSpPr>
          <p:nvPr>
            <p:ph type="dt" sz="half" idx="13"/>
          </p:nvPr>
        </p:nvSpPr>
        <p:spPr/>
        <p:txBody>
          <a:body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64053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96" y="1001463"/>
            <a:ext cx="6695831" cy="999276"/>
          </a:xfrm>
          <a:prstGeom prst="rect">
            <a:avLst/>
          </a:prstGeom>
        </p:spPr>
        <p:txBody>
          <a:bodyPr vert="horz" lIns="0" tIns="0" rIns="0" bIns="0" rtlCol="0" anchor="t" anchorCtr="0">
            <a:noAutofit/>
          </a:bodyPr>
          <a:lstStyle/>
          <a:p>
            <a:r>
              <a:rPr lang="en-US"/>
              <a:t>Click to edit Master title style</a:t>
            </a:r>
            <a:endParaRPr lang="sv-FI"/>
          </a:p>
        </p:txBody>
      </p:sp>
      <p:sp>
        <p:nvSpPr>
          <p:cNvPr id="3" name="Text Placeholder 2"/>
          <p:cNvSpPr>
            <a:spLocks noGrp="1"/>
          </p:cNvSpPr>
          <p:nvPr>
            <p:ph type="body" idx="1"/>
          </p:nvPr>
        </p:nvSpPr>
        <p:spPr>
          <a:xfrm>
            <a:off x="1055688" y="2349500"/>
            <a:ext cx="6708939" cy="38227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pic>
        <p:nvPicPr>
          <p:cNvPr id="6" name="Picture 5">
            <a:extLst>
              <a:ext uri="{FF2B5EF4-FFF2-40B4-BE49-F238E27FC236}">
                <a16:creationId xmlns:a16="http://schemas.microsoft.com/office/drawing/2014/main" id="{DBB6F3DF-2050-EC82-1CF8-CD5C4E4430B5}"/>
              </a:ext>
            </a:extLst>
          </p:cNvPr>
          <p:cNvPicPr>
            <a:picLocks noChangeAspect="1"/>
          </p:cNvPicPr>
          <p:nvPr userDrawn="1"/>
        </p:nvPicPr>
        <p:blipFill>
          <a:blip r:embed="rId14"/>
          <a:stretch>
            <a:fillRect/>
          </a:stretch>
        </p:blipFill>
        <p:spPr>
          <a:xfrm>
            <a:off x="10282345" y="231514"/>
            <a:ext cx="1697778" cy="189645"/>
          </a:xfrm>
          <a:prstGeom prst="rect">
            <a:avLst/>
          </a:prstGeom>
        </p:spPr>
      </p:pic>
      <p:sp>
        <p:nvSpPr>
          <p:cNvPr id="4" name="Date Placeholder 3">
            <a:extLst>
              <a:ext uri="{FF2B5EF4-FFF2-40B4-BE49-F238E27FC236}">
                <a16:creationId xmlns:a16="http://schemas.microsoft.com/office/drawing/2014/main" id="{94F39D38-ECC7-46DA-9F6E-7FFF7C482A57}"/>
              </a:ext>
            </a:extLst>
          </p:cNvPr>
          <p:cNvSpPr>
            <a:spLocks noGrp="1"/>
          </p:cNvSpPr>
          <p:nvPr>
            <p:ph type="dt" sz="half" idx="2"/>
          </p:nvPr>
        </p:nvSpPr>
        <p:spPr>
          <a:xfrm>
            <a:off x="234576"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4583C661-0858-474C-A3FE-9D6EBEE1B88A}" type="datetimeFigureOut">
              <a:rPr lang="sv-FI" smtClean="0"/>
              <a:pPr/>
              <a:t>2025-03-03</a:t>
            </a:fld>
            <a:endParaRPr lang="sv-FI"/>
          </a:p>
        </p:txBody>
      </p:sp>
    </p:spTree>
    <p:extLst>
      <p:ext uri="{BB962C8B-B14F-4D97-AF65-F5344CB8AC3E}">
        <p14:creationId xmlns:p14="http://schemas.microsoft.com/office/powerpoint/2010/main" val="2164513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8" r:id="rId4"/>
    <p:sldLayoutId id="2147483694" r:id="rId5"/>
    <p:sldLayoutId id="2147483695" r:id="rId6"/>
    <p:sldLayoutId id="2147483688" r:id="rId7"/>
    <p:sldLayoutId id="2147483699" r:id="rId8"/>
    <p:sldLayoutId id="2147483697" r:id="rId9"/>
    <p:sldLayoutId id="2147483689" r:id="rId10"/>
    <p:sldLayoutId id="2147483690" r:id="rId11"/>
    <p:sldLayoutId id="2147483700" r:id="rId12"/>
  </p:sldLayoutIdLst>
  <p:txStyles>
    <p:titleStyle>
      <a:lvl1pPr algn="l" defTabSz="914377" rtl="0" eaLnBrk="1" latinLnBrk="0" hangingPunct="1">
        <a:lnSpc>
          <a:spcPct val="90000"/>
        </a:lnSpc>
        <a:spcBef>
          <a:spcPct val="0"/>
        </a:spcBef>
        <a:buNone/>
        <a:defRPr sz="4000" b="0" kern="1200">
          <a:solidFill>
            <a:schemeClr val="accent1"/>
          </a:solidFill>
          <a:latin typeface="Georgia" panose="02040502050405020303" pitchFamily="18" charset="0"/>
          <a:ea typeface="Georgia" panose="02040502050405020303" pitchFamily="18" charset="0"/>
          <a:cs typeface="Segoe UI" panose="020B0502040204020203" pitchFamily="34" charset="0"/>
        </a:defRPr>
      </a:lvl1pPr>
    </p:titleStyle>
    <p:body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pos="3840" userDrawn="1">
          <p15:clr>
            <a:srgbClr val="F26B43"/>
          </p15:clr>
        </p15:guide>
        <p15:guide id="3" orient="horz" pos="2260" userDrawn="1">
          <p15:clr>
            <a:srgbClr val="F26B43"/>
          </p15:clr>
        </p15:guide>
        <p15:guide id="4" pos="665" userDrawn="1">
          <p15:clr>
            <a:srgbClr val="F26B43"/>
          </p15:clr>
        </p15:guide>
        <p15:guide id="5" pos="7015" userDrawn="1">
          <p15:clr>
            <a:srgbClr val="F26B43"/>
          </p15:clr>
        </p15:guide>
        <p15:guide id="6" orient="horz" pos="1480" userDrawn="1">
          <p15:clr>
            <a:srgbClr val="F26B43"/>
          </p15:clr>
        </p15:guide>
        <p15:guide id="7" orient="horz" pos="618" userDrawn="1">
          <p15:clr>
            <a:srgbClr val="F26B43"/>
          </p15:clr>
        </p15:guide>
        <p15:guide id="8"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symbolbruket.s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A63C6-83F0-2675-2363-EB472609E6C0}"/>
              </a:ext>
            </a:extLst>
          </p:cNvPr>
          <p:cNvSpPr>
            <a:spLocks noGrp="1"/>
          </p:cNvSpPr>
          <p:nvPr>
            <p:ph type="title"/>
          </p:nvPr>
        </p:nvSpPr>
        <p:spPr>
          <a:xfrm>
            <a:off x="987031" y="443360"/>
            <a:ext cx="6695831" cy="999276"/>
          </a:xfrm>
        </p:spPr>
        <p:txBody>
          <a:bodyPr/>
          <a:lstStyle/>
          <a:p>
            <a:r>
              <a:rPr lang="sv-FI" sz="4800" dirty="0">
                <a:latin typeface="+mj-lt"/>
                <a:ea typeface="CillaFHscript" charset="-128"/>
                <a:cs typeface="CillaFHscript" charset="-128"/>
              </a:rPr>
              <a:t>Begrepp</a:t>
            </a:r>
          </a:p>
        </p:txBody>
      </p:sp>
      <p:sp>
        <p:nvSpPr>
          <p:cNvPr id="6" name="Rectangle: Rounded Corners 5">
            <a:extLst>
              <a:ext uri="{FF2B5EF4-FFF2-40B4-BE49-F238E27FC236}">
                <a16:creationId xmlns:a16="http://schemas.microsoft.com/office/drawing/2014/main" id="{49EE90DD-68F1-37CB-E919-EB4F8206D667}"/>
              </a:ext>
            </a:extLst>
          </p:cNvPr>
          <p:cNvSpPr/>
          <p:nvPr/>
        </p:nvSpPr>
        <p:spPr>
          <a:xfrm>
            <a:off x="6512404" y="5429489"/>
            <a:ext cx="2772529" cy="554976"/>
          </a:xfrm>
          <a:prstGeom prst="roundRect">
            <a:avLst>
              <a:gd name="adj" fmla="val 20328"/>
            </a:avLst>
          </a:prstGeom>
          <a:solidFill>
            <a:schemeClr val="accent2">
              <a:lumMod val="60000"/>
              <a:lumOff val="4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FI" sz="2000" dirty="0" err="1">
                <a:latin typeface="+mj-lt"/>
                <a:ea typeface="CillaFHscript"/>
                <a:cs typeface="CillaFHscript"/>
              </a:rPr>
              <a:t>Vänklass</a:t>
            </a:r>
            <a:r>
              <a:rPr lang="sv-FI" sz="2000" dirty="0">
                <a:latin typeface="+mj-lt"/>
                <a:ea typeface="CillaFHscript"/>
                <a:cs typeface="CillaFHscript"/>
              </a:rPr>
              <a:t> &amp; </a:t>
            </a:r>
            <a:r>
              <a:rPr lang="sv-FI" sz="2000" dirty="0" err="1">
                <a:latin typeface="+mj-lt"/>
                <a:ea typeface="CillaFHscript"/>
                <a:cs typeface="CillaFHscript"/>
              </a:rPr>
              <a:t>vänelev</a:t>
            </a:r>
            <a:endParaRPr lang="sv-FI" sz="2000" dirty="0">
              <a:latin typeface="+mj-lt"/>
              <a:ea typeface="CillaFHscript" charset="-128"/>
              <a:cs typeface="CillaFHscript" charset="-128"/>
            </a:endParaRPr>
          </a:p>
        </p:txBody>
      </p:sp>
      <p:sp>
        <p:nvSpPr>
          <p:cNvPr id="7" name="Rectangle: Rounded Corners 6">
            <a:extLst>
              <a:ext uri="{FF2B5EF4-FFF2-40B4-BE49-F238E27FC236}">
                <a16:creationId xmlns:a16="http://schemas.microsoft.com/office/drawing/2014/main" id="{769F853E-D001-C9F3-1D3F-75D9E17F2A0A}"/>
              </a:ext>
            </a:extLst>
          </p:cNvPr>
          <p:cNvSpPr/>
          <p:nvPr/>
        </p:nvSpPr>
        <p:spPr>
          <a:xfrm>
            <a:off x="4237126" y="2010558"/>
            <a:ext cx="1437321" cy="554977"/>
          </a:xfrm>
          <a:prstGeom prst="roundRect">
            <a:avLst/>
          </a:prstGeom>
          <a:solidFill>
            <a:schemeClr val="tx2">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FI" sz="2400" dirty="0">
                <a:solidFill>
                  <a:schemeClr val="tx2"/>
                </a:solidFill>
                <a:latin typeface="+mj-lt"/>
                <a:ea typeface="CillaFHscript"/>
                <a:cs typeface="CillaFHscript"/>
              </a:rPr>
              <a:t>Tutor</a:t>
            </a:r>
            <a:r>
              <a:rPr lang="sv-FI" sz="1400" dirty="0">
                <a:solidFill>
                  <a:schemeClr val="tx2"/>
                </a:solidFill>
                <a:latin typeface="+mj-lt"/>
              </a:rPr>
              <a:t> </a:t>
            </a:r>
          </a:p>
        </p:txBody>
      </p:sp>
      <p:sp>
        <p:nvSpPr>
          <p:cNvPr id="17" name="Rectangle 16">
            <a:extLst>
              <a:ext uri="{FF2B5EF4-FFF2-40B4-BE49-F238E27FC236}">
                <a16:creationId xmlns:a16="http://schemas.microsoft.com/office/drawing/2014/main" id="{965431BA-C02B-8D32-1BB2-A8435898B812}"/>
              </a:ext>
            </a:extLst>
          </p:cNvPr>
          <p:cNvSpPr/>
          <p:nvPr/>
        </p:nvSpPr>
        <p:spPr>
          <a:xfrm>
            <a:off x="1483360" y="4965737"/>
            <a:ext cx="1971040" cy="1605280"/>
          </a:xfrm>
          <a:prstGeom prst="rect">
            <a:avLst/>
          </a:prstGeom>
          <a:solidFill>
            <a:schemeClr val="accent1">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2"/>
                </a:solidFill>
                <a:latin typeface="+mj-lt"/>
                <a:ea typeface="CillaFHscript" charset="-128"/>
                <a:cs typeface="CillaFHscript" charset="-128"/>
              </a:rPr>
              <a:t>Lågklasserna</a:t>
            </a:r>
          </a:p>
          <a:p>
            <a:pPr algn="ctr"/>
            <a:r>
              <a:rPr lang="sv-FI" sz="2000" dirty="0">
                <a:solidFill>
                  <a:schemeClr val="tx2"/>
                </a:solidFill>
                <a:latin typeface="+mj-lt"/>
                <a:ea typeface="CillaFHscript" charset="-128"/>
                <a:cs typeface="CillaFHscript" charset="-128"/>
              </a:rPr>
              <a:t>1-6</a:t>
            </a:r>
          </a:p>
        </p:txBody>
      </p:sp>
      <p:sp>
        <p:nvSpPr>
          <p:cNvPr id="19" name="Rectangle 18">
            <a:extLst>
              <a:ext uri="{FF2B5EF4-FFF2-40B4-BE49-F238E27FC236}">
                <a16:creationId xmlns:a16="http://schemas.microsoft.com/office/drawing/2014/main" id="{01675D15-3891-8C58-2A7D-6927CC6CE203}"/>
              </a:ext>
            </a:extLst>
          </p:cNvPr>
          <p:cNvSpPr/>
          <p:nvPr/>
        </p:nvSpPr>
        <p:spPr>
          <a:xfrm>
            <a:off x="1483360" y="3223888"/>
            <a:ext cx="1971040" cy="160528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2"/>
                </a:solidFill>
                <a:latin typeface="+mj-lt"/>
                <a:ea typeface="CillaFHscript" charset="-128"/>
                <a:cs typeface="CillaFHscript" charset="-128"/>
              </a:rPr>
              <a:t>Högklasserna 7-9</a:t>
            </a:r>
          </a:p>
        </p:txBody>
      </p:sp>
      <p:sp>
        <p:nvSpPr>
          <p:cNvPr id="20" name="Rectangle 19">
            <a:extLst>
              <a:ext uri="{FF2B5EF4-FFF2-40B4-BE49-F238E27FC236}">
                <a16:creationId xmlns:a16="http://schemas.microsoft.com/office/drawing/2014/main" id="{95A23071-770F-B514-BDEF-A64929E517AB}"/>
              </a:ext>
            </a:extLst>
          </p:cNvPr>
          <p:cNvSpPr/>
          <p:nvPr/>
        </p:nvSpPr>
        <p:spPr>
          <a:xfrm>
            <a:off x="1483360" y="1482039"/>
            <a:ext cx="1971040" cy="1605280"/>
          </a:xfrm>
          <a:prstGeom prst="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sz="2000" dirty="0">
                <a:solidFill>
                  <a:schemeClr val="tx2"/>
                </a:solidFill>
                <a:latin typeface="+mj-lt"/>
                <a:ea typeface="CillaFHscript" charset="-128"/>
                <a:cs typeface="CillaFHscript" charset="-128"/>
              </a:rPr>
              <a:t>Andra stadiet </a:t>
            </a:r>
          </a:p>
        </p:txBody>
      </p:sp>
      <p:sp>
        <p:nvSpPr>
          <p:cNvPr id="23" name="Rectangle: Rounded Corners 22">
            <a:extLst>
              <a:ext uri="{FF2B5EF4-FFF2-40B4-BE49-F238E27FC236}">
                <a16:creationId xmlns:a16="http://schemas.microsoft.com/office/drawing/2014/main" id="{3A8F8C4E-B302-9845-E351-CD65661A0F97}"/>
              </a:ext>
            </a:extLst>
          </p:cNvPr>
          <p:cNvSpPr/>
          <p:nvPr/>
        </p:nvSpPr>
        <p:spPr>
          <a:xfrm>
            <a:off x="4237126" y="3750723"/>
            <a:ext cx="1437321" cy="554977"/>
          </a:xfrm>
          <a:prstGeom prst="roundRect">
            <a:avLst/>
          </a:prstGeom>
          <a:solidFill>
            <a:schemeClr val="tx2">
              <a:lumMod val="40000"/>
              <a:lumOff val="6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FI" sz="2400" dirty="0" err="1">
                <a:solidFill>
                  <a:schemeClr val="tx2"/>
                </a:solidFill>
                <a:latin typeface="+mj-lt"/>
                <a:ea typeface="CillaFHscript"/>
                <a:cs typeface="CillaFHscript"/>
              </a:rPr>
              <a:t>Vänelev</a:t>
            </a:r>
            <a:r>
              <a:rPr lang="sv-FI" sz="1400" dirty="0">
                <a:solidFill>
                  <a:schemeClr val="tx2"/>
                </a:solidFill>
                <a:latin typeface="+mj-lt"/>
              </a:rPr>
              <a:t> </a:t>
            </a:r>
          </a:p>
        </p:txBody>
      </p:sp>
      <p:sp>
        <p:nvSpPr>
          <p:cNvPr id="24" name="Rectangle: Rounded Corners 23">
            <a:extLst>
              <a:ext uri="{FF2B5EF4-FFF2-40B4-BE49-F238E27FC236}">
                <a16:creationId xmlns:a16="http://schemas.microsoft.com/office/drawing/2014/main" id="{8308F072-E4D1-BE4B-314A-C0A565AD691B}"/>
              </a:ext>
            </a:extLst>
          </p:cNvPr>
          <p:cNvSpPr/>
          <p:nvPr/>
        </p:nvSpPr>
        <p:spPr>
          <a:xfrm>
            <a:off x="4233619" y="5429488"/>
            <a:ext cx="1567180" cy="554978"/>
          </a:xfrm>
          <a:prstGeom prst="roundRect">
            <a:avLst/>
          </a:prstGeom>
          <a:solidFill>
            <a:schemeClr val="tx2">
              <a:lumMod val="60000"/>
              <a:lumOff val="4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FI" sz="2000" dirty="0">
                <a:solidFill>
                  <a:schemeClr val="tx2"/>
                </a:solidFill>
                <a:latin typeface="+mj-lt"/>
                <a:ea typeface="CillaFHscript"/>
                <a:cs typeface="CillaFHscript"/>
              </a:rPr>
              <a:t>Kompiselev</a:t>
            </a:r>
          </a:p>
        </p:txBody>
      </p:sp>
      <p:sp>
        <p:nvSpPr>
          <p:cNvPr id="5" name="TextBox 4">
            <a:extLst>
              <a:ext uri="{FF2B5EF4-FFF2-40B4-BE49-F238E27FC236}">
                <a16:creationId xmlns:a16="http://schemas.microsoft.com/office/drawing/2014/main" id="{A811B7BC-5BFC-6FB3-4468-F8A22669DF8A}"/>
              </a:ext>
            </a:extLst>
          </p:cNvPr>
          <p:cNvSpPr txBox="1"/>
          <p:nvPr/>
        </p:nvSpPr>
        <p:spPr>
          <a:xfrm>
            <a:off x="7033799" y="5981229"/>
            <a:ext cx="1729740" cy="477054"/>
          </a:xfrm>
          <a:prstGeom prst="rect">
            <a:avLst/>
          </a:prstGeom>
        </p:spPr>
        <p:txBody>
          <a:bodyPr wrap="square" lIns="0" tIns="45720" rIns="0" bIns="0" rtlCol="0" anchor="t">
            <a:spAutoFit/>
          </a:bodyPr>
          <a:lstStyle/>
          <a:p>
            <a:pPr algn="ctr"/>
            <a:r>
              <a:rPr lang="sv-FI" sz="1400" dirty="0">
                <a:solidFill>
                  <a:schemeClr val="accent2"/>
                </a:solidFill>
                <a:latin typeface="+mj-lt"/>
                <a:ea typeface="CillaFHscript"/>
                <a:cs typeface="CillaFHscript"/>
              </a:rPr>
              <a:t>Klasser samarbetar</a:t>
            </a:r>
          </a:p>
          <a:p>
            <a:pPr algn="ctr"/>
            <a:r>
              <a:rPr lang="sv-FI" sz="1400" dirty="0">
                <a:solidFill>
                  <a:schemeClr val="accent2"/>
                </a:solidFill>
                <a:latin typeface="+mj-lt"/>
                <a:ea typeface="CillaFHscript"/>
                <a:cs typeface="CillaFHscript"/>
              </a:rPr>
              <a:t>t.ex. Åk 2 &amp;4</a:t>
            </a:r>
          </a:p>
        </p:txBody>
      </p:sp>
    </p:spTree>
    <p:extLst>
      <p:ext uri="{BB962C8B-B14F-4D97-AF65-F5344CB8AC3E}">
        <p14:creationId xmlns:p14="http://schemas.microsoft.com/office/powerpoint/2010/main" val="120580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1D55D-1FB9-2F8B-7124-1F98BB90CC42}"/>
              </a:ext>
            </a:extLst>
          </p:cNvPr>
          <p:cNvSpPr>
            <a:spLocks noGrp="1"/>
          </p:cNvSpPr>
          <p:nvPr>
            <p:ph idx="1"/>
          </p:nvPr>
        </p:nvSpPr>
        <p:spPr>
          <a:xfrm>
            <a:off x="780426" y="2011096"/>
            <a:ext cx="9662160" cy="4693920"/>
          </a:xfrm>
        </p:spPr>
        <p:txBody>
          <a:bodyPr vert="horz" lIns="0" tIns="0" rIns="0" bIns="0" rtlCol="0" anchor="t">
            <a:noAutofit/>
          </a:bodyPr>
          <a:lstStyle/>
          <a:p>
            <a:pPr marL="0" indent="0">
              <a:buNone/>
            </a:pPr>
            <a:r>
              <a:rPr lang="sv-FI" sz="2800" dirty="0">
                <a:latin typeface="+mj-lt"/>
                <a:ea typeface="CillaFHscript"/>
                <a:cs typeface="CillaFHscript"/>
              </a:rPr>
              <a:t>1. HITTAR PÅ ROLIGA SAKER VI KAN GÖRA  TILLSAMMANS</a:t>
            </a:r>
          </a:p>
          <a:p>
            <a:pPr marL="0" indent="0">
              <a:buNone/>
            </a:pPr>
            <a:r>
              <a:rPr lang="sv-FI" sz="2800" dirty="0">
                <a:latin typeface="+mj-lt"/>
                <a:ea typeface="CillaFHscript"/>
                <a:cs typeface="CillaFHscript"/>
              </a:rPr>
              <a:t>            </a:t>
            </a:r>
            <a:endParaRPr lang="sv-FI" sz="2800" dirty="0">
              <a:latin typeface="+mj-lt"/>
              <a:ea typeface="CillaFHscript" charset="-128"/>
              <a:cs typeface="CillaFHscript" charset="-128"/>
            </a:endParaRPr>
          </a:p>
          <a:p>
            <a:pPr marL="0" indent="0">
              <a:buNone/>
            </a:pPr>
            <a:r>
              <a:rPr lang="sv-FI" sz="2800" dirty="0">
                <a:latin typeface="+mj-lt"/>
                <a:ea typeface="CillaFHscript"/>
                <a:cs typeface="CillaFHscript"/>
              </a:rPr>
              <a:t>2.</a:t>
            </a:r>
            <a:r>
              <a:rPr lang="sv-FI" sz="2800" dirty="0">
                <a:solidFill>
                  <a:srgbClr val="FF0000"/>
                </a:solidFill>
                <a:latin typeface="+mj-lt"/>
                <a:ea typeface="CillaFHscript"/>
                <a:cs typeface="CillaFHscript"/>
              </a:rPr>
              <a:t> </a:t>
            </a:r>
            <a:r>
              <a:rPr lang="sv-FI" sz="2800" dirty="0">
                <a:latin typeface="+mj-lt"/>
                <a:ea typeface="CillaFHscript"/>
                <a:cs typeface="CillaFHscript"/>
              </a:rPr>
              <a:t>HJÄLPER TILL ATT SKAPA GOD STÄMNING I SKOLAN </a:t>
            </a:r>
          </a:p>
          <a:p>
            <a:pPr marL="0" indent="0">
              <a:buNone/>
            </a:pPr>
            <a:endParaRPr lang="sv-FI" sz="2800" dirty="0">
              <a:highlight>
                <a:srgbClr val="FF0000"/>
              </a:highlight>
              <a:latin typeface="+mj-lt"/>
              <a:ea typeface="CillaFHscript" charset="-128"/>
              <a:cs typeface="CillaFHscript" charset="-128"/>
            </a:endParaRPr>
          </a:p>
          <a:p>
            <a:pPr marL="0" indent="0">
              <a:buNone/>
            </a:pPr>
            <a:r>
              <a:rPr lang="sv-FI" sz="2800" dirty="0">
                <a:latin typeface="+mj-lt"/>
                <a:ea typeface="CillaFHscript"/>
                <a:cs typeface="CillaFHscript"/>
              </a:rPr>
              <a:t>3. LEDER LEKAR</a:t>
            </a:r>
          </a:p>
          <a:p>
            <a:pPr marL="227965" indent="-227965"/>
            <a:endParaRPr lang="sv-FI" sz="4400" dirty="0">
              <a:latin typeface="CillaFHscript" charset="-128"/>
              <a:ea typeface="CillaFHscript" charset="-128"/>
              <a:cs typeface="CillaFHscript" charset="-128"/>
            </a:endParaRPr>
          </a:p>
          <a:p>
            <a:pPr marL="227965" indent="-227965"/>
            <a:endParaRPr lang="sv-FI" sz="4400" dirty="0">
              <a:latin typeface="CillaFHscript" charset="-128"/>
              <a:ea typeface="CillaFHscript" charset="-128"/>
              <a:cs typeface="CillaFHscript" charset="-128"/>
            </a:endParaRPr>
          </a:p>
          <a:p>
            <a:pPr marL="227965" indent="-227965"/>
            <a:endParaRPr lang="sv-FI" dirty="0">
              <a:latin typeface="+mj-lt"/>
            </a:endParaRPr>
          </a:p>
          <a:p>
            <a:pPr marL="227965" indent="-227965"/>
            <a:endParaRPr lang="sv-FI" dirty="0">
              <a:latin typeface="+mj-lt"/>
            </a:endParaRPr>
          </a:p>
          <a:p>
            <a:pPr marL="227965" indent="-227965"/>
            <a:endParaRPr lang="sv-FI" dirty="0"/>
          </a:p>
          <a:p>
            <a:pPr marL="227965" indent="-227965"/>
            <a:endParaRPr lang="sv-FI" dirty="0"/>
          </a:p>
          <a:p>
            <a:pPr marL="227965" indent="-227965"/>
            <a:endParaRPr lang="sv-FI" dirty="0"/>
          </a:p>
          <a:p>
            <a:pPr marL="227965" indent="-227965"/>
            <a:endParaRPr lang="sv-FI" dirty="0"/>
          </a:p>
          <a:p>
            <a:pPr marL="227965" indent="-227965"/>
            <a:endParaRPr lang="sv-FI" dirty="0"/>
          </a:p>
          <a:p>
            <a:pPr marL="227965" indent="-227965"/>
            <a:endParaRPr lang="sv-FI" dirty="0"/>
          </a:p>
          <a:p>
            <a:pPr marL="227965" indent="-227965"/>
            <a:endParaRPr lang="sv-FI" dirty="0"/>
          </a:p>
        </p:txBody>
      </p:sp>
      <p:sp>
        <p:nvSpPr>
          <p:cNvPr id="3" name="Title 2">
            <a:extLst>
              <a:ext uri="{FF2B5EF4-FFF2-40B4-BE49-F238E27FC236}">
                <a16:creationId xmlns:a16="http://schemas.microsoft.com/office/drawing/2014/main" id="{10078544-FFA3-5614-11C9-815A9C32B498}"/>
              </a:ext>
            </a:extLst>
          </p:cNvPr>
          <p:cNvSpPr>
            <a:spLocks noGrp="1"/>
          </p:cNvSpPr>
          <p:nvPr>
            <p:ph type="title"/>
          </p:nvPr>
        </p:nvSpPr>
        <p:spPr>
          <a:xfrm>
            <a:off x="654696" y="796643"/>
            <a:ext cx="11252676" cy="646329"/>
          </a:xfrm>
        </p:spPr>
        <p:txBody>
          <a:bodyPr/>
          <a:lstStyle/>
          <a:p>
            <a:r>
              <a:rPr lang="sv-FI" sz="3600" b="1" dirty="0">
                <a:solidFill>
                  <a:schemeClr val="accent2"/>
                </a:solidFill>
                <a:latin typeface="+mj-lt"/>
                <a:ea typeface="CillaFHscript" charset="-128"/>
                <a:cs typeface="CillaFHscript" charset="-128"/>
              </a:rPr>
              <a:t>VAD GÖR EN KOMPISELEV?                           </a:t>
            </a:r>
            <a:br>
              <a:rPr lang="sv-FI" sz="4000" dirty="0">
                <a:latin typeface="Cillafhscript" charset="-128"/>
                <a:ea typeface="Cillafhscript" charset="-128"/>
                <a:cs typeface="Cillafhscript" charset="-128"/>
              </a:rPr>
            </a:br>
            <a:endParaRPr lang="sv-FI" dirty="0"/>
          </a:p>
        </p:txBody>
      </p:sp>
      <p:pic>
        <p:nvPicPr>
          <p:cNvPr id="4" name="Picture 3">
            <a:extLst>
              <a:ext uri="{FF2B5EF4-FFF2-40B4-BE49-F238E27FC236}">
                <a16:creationId xmlns:a16="http://schemas.microsoft.com/office/drawing/2014/main" id="{63DF893E-3B2C-E683-1E5F-65A7EEB641D3}"/>
              </a:ext>
            </a:extLst>
          </p:cNvPr>
          <p:cNvPicPr>
            <a:picLocks noChangeAspect="1"/>
          </p:cNvPicPr>
          <p:nvPr/>
        </p:nvPicPr>
        <p:blipFill rotWithShape="1">
          <a:blip r:embed="rId2"/>
          <a:srcRect l="15836" r="13817"/>
          <a:stretch/>
        </p:blipFill>
        <p:spPr>
          <a:xfrm>
            <a:off x="8242791" y="1799787"/>
            <a:ext cx="1190847" cy="1133584"/>
          </a:xfrm>
          <a:prstGeom prst="rect">
            <a:avLst/>
          </a:prstGeom>
          <a:ln>
            <a:noFill/>
          </a:ln>
          <a:effectLst>
            <a:softEdge rad="112500"/>
          </a:effectLst>
        </p:spPr>
      </p:pic>
      <p:pic>
        <p:nvPicPr>
          <p:cNvPr id="5" name="Picture 4">
            <a:extLst>
              <a:ext uri="{FF2B5EF4-FFF2-40B4-BE49-F238E27FC236}">
                <a16:creationId xmlns:a16="http://schemas.microsoft.com/office/drawing/2014/main" id="{628E878A-FA83-7632-5918-30C3E332CFAD}"/>
              </a:ext>
            </a:extLst>
          </p:cNvPr>
          <p:cNvPicPr>
            <a:picLocks noChangeAspect="1"/>
          </p:cNvPicPr>
          <p:nvPr/>
        </p:nvPicPr>
        <p:blipFill>
          <a:blip r:embed="rId3"/>
          <a:stretch>
            <a:fillRect/>
          </a:stretch>
        </p:blipFill>
        <p:spPr>
          <a:xfrm>
            <a:off x="3939873" y="4252766"/>
            <a:ext cx="4823404" cy="1111151"/>
          </a:xfrm>
          <a:prstGeom prst="rect">
            <a:avLst/>
          </a:prstGeom>
          <a:ln>
            <a:noFill/>
          </a:ln>
          <a:effectLst>
            <a:softEdge rad="112500"/>
          </a:effectLst>
        </p:spPr>
      </p:pic>
      <p:pic>
        <p:nvPicPr>
          <p:cNvPr id="9" name="Picture 8">
            <a:extLst>
              <a:ext uri="{FF2B5EF4-FFF2-40B4-BE49-F238E27FC236}">
                <a16:creationId xmlns:a16="http://schemas.microsoft.com/office/drawing/2014/main" id="{4F1D59F6-A8AB-8878-B340-B1A40DA71EB2}"/>
              </a:ext>
            </a:extLst>
          </p:cNvPr>
          <p:cNvPicPr>
            <a:picLocks noChangeAspect="1"/>
          </p:cNvPicPr>
          <p:nvPr/>
        </p:nvPicPr>
        <p:blipFill>
          <a:blip r:embed="rId4"/>
          <a:stretch>
            <a:fillRect/>
          </a:stretch>
        </p:blipFill>
        <p:spPr>
          <a:xfrm>
            <a:off x="10328286" y="3379433"/>
            <a:ext cx="868633" cy="809020"/>
          </a:xfrm>
          <a:prstGeom prst="rect">
            <a:avLst/>
          </a:prstGeom>
        </p:spPr>
      </p:pic>
      <p:pic>
        <p:nvPicPr>
          <p:cNvPr id="1026" name="Picture 2">
            <a:extLst>
              <a:ext uri="{FF2B5EF4-FFF2-40B4-BE49-F238E27FC236}">
                <a16:creationId xmlns:a16="http://schemas.microsoft.com/office/drawing/2014/main" id="{D93A3C53-E69B-A0FB-A1D2-C19003D56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1574" y="3544526"/>
            <a:ext cx="431829" cy="562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3FB18C-B254-541B-3AC0-E193C20A6FA1}"/>
              </a:ext>
            </a:extLst>
          </p:cNvPr>
          <p:cNvSpPr txBox="1"/>
          <p:nvPr/>
        </p:nvSpPr>
        <p:spPr>
          <a:xfrm>
            <a:off x="6096000" y="6428017"/>
            <a:ext cx="5811372" cy="276999"/>
          </a:xfrm>
          <a:prstGeom prst="rect">
            <a:avLst/>
          </a:prstGeom>
          <a:solidFill>
            <a:schemeClr val="bg1"/>
          </a:solidFill>
          <a:ln>
            <a:solidFill>
              <a:schemeClr val="bg1"/>
            </a:solidFill>
          </a:ln>
        </p:spPr>
        <p:txBody>
          <a:bodyPr wrap="square">
            <a:spAutoFit/>
          </a:bodyPr>
          <a:lstStyle/>
          <a:p>
            <a:r>
              <a:rPr lang="sv-FI" sz="1200" dirty="0" err="1">
                <a:effectLst/>
              </a:rPr>
              <a:t>Widgitsymboler</a:t>
            </a:r>
            <a:r>
              <a:rPr lang="sv-FI" sz="1200" dirty="0">
                <a:effectLst/>
              </a:rPr>
              <a:t> © </a:t>
            </a:r>
            <a:r>
              <a:rPr lang="sv-FI" sz="1200" dirty="0" err="1">
                <a:effectLst/>
              </a:rPr>
              <a:t>Widgit</a:t>
            </a:r>
            <a:r>
              <a:rPr lang="sv-FI" sz="1200" dirty="0">
                <a:effectLst/>
              </a:rPr>
              <a:t> Software Ltd. 2025 | Symbolbruket </a:t>
            </a:r>
            <a:r>
              <a:rPr lang="sv-FI" sz="1200" dirty="0">
                <a:hlinkClick r:id="rId6" tooltip="http://www.symbolbruket.se/"/>
              </a:rPr>
              <a:t>www.symbolbruket.se</a:t>
            </a:r>
            <a:r>
              <a:rPr lang="sv-FI" sz="1200" dirty="0">
                <a:effectLst/>
              </a:rPr>
              <a:t> </a:t>
            </a:r>
            <a:endParaRPr lang="sv-FI" sz="1200" dirty="0"/>
          </a:p>
        </p:txBody>
      </p:sp>
    </p:spTree>
    <p:extLst>
      <p:ext uri="{BB962C8B-B14F-4D97-AF65-F5344CB8AC3E}">
        <p14:creationId xmlns:p14="http://schemas.microsoft.com/office/powerpoint/2010/main" val="365597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43306-76FD-97D2-637C-025B97247B6C}"/>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D98E306C-03E0-017E-44D5-D8216CD9DBD1}"/>
              </a:ext>
            </a:extLst>
          </p:cNvPr>
          <p:cNvSpPr>
            <a:spLocks noGrp="1"/>
          </p:cNvSpPr>
          <p:nvPr>
            <p:ph type="title"/>
          </p:nvPr>
        </p:nvSpPr>
        <p:spPr>
          <a:xfrm>
            <a:off x="731837" y="445559"/>
            <a:ext cx="10728325" cy="728027"/>
          </a:xfrm>
        </p:spPr>
        <p:txBody>
          <a:bodyPr/>
          <a:lstStyle/>
          <a:p>
            <a:r>
              <a:rPr lang="sv-FI" sz="3600" b="1" dirty="0">
                <a:solidFill>
                  <a:schemeClr val="accent2"/>
                </a:solidFill>
                <a:latin typeface="+mj-lt"/>
                <a:ea typeface="CillaFHscript" charset="-128"/>
                <a:cs typeface="CillaFHscript" charset="-128"/>
              </a:rPr>
              <a:t>Vad gör en kompiselev?                           </a:t>
            </a:r>
            <a:endParaRPr lang="sv-FI" sz="1800" b="1" dirty="0">
              <a:latin typeface="+mj-lt"/>
            </a:endParaRPr>
          </a:p>
        </p:txBody>
      </p:sp>
      <p:sp>
        <p:nvSpPr>
          <p:cNvPr id="3" name="TextBox 2">
            <a:extLst>
              <a:ext uri="{FF2B5EF4-FFF2-40B4-BE49-F238E27FC236}">
                <a16:creationId xmlns:a16="http://schemas.microsoft.com/office/drawing/2014/main" id="{B665264C-A585-4D1F-C286-922098005C47}"/>
              </a:ext>
            </a:extLst>
          </p:cNvPr>
          <p:cNvSpPr txBox="1"/>
          <p:nvPr/>
        </p:nvSpPr>
        <p:spPr>
          <a:xfrm>
            <a:off x="1075795" y="1524932"/>
            <a:ext cx="2565458" cy="1552665"/>
          </a:xfrm>
          <a:prstGeom prst="rect">
            <a:avLst/>
          </a:prstGeom>
          <a:solidFill>
            <a:schemeClr val="bg1"/>
          </a:solidFill>
          <a:ln>
            <a:solidFill>
              <a:schemeClr val="accent2"/>
            </a:solidFill>
          </a:ln>
        </p:spPr>
        <p:txBody>
          <a:bodyPr wrap="square" lIns="0" rIns="0" bIns="0" rtlCol="0" anchor="t">
            <a:noAutofit/>
          </a:bodyPr>
          <a:lstStyle/>
          <a:p>
            <a:pPr algn="ctr" eaLnBrk="0" fontAlgn="base" hangingPunct="0">
              <a:spcBef>
                <a:spcPct val="0"/>
              </a:spcBef>
              <a:spcAft>
                <a:spcPct val="0"/>
              </a:spcAft>
            </a:pPr>
            <a:endParaRPr lang="sv-FI" sz="2000">
              <a:solidFill>
                <a:schemeClr val="accent2"/>
              </a:solidFill>
              <a:latin typeface="+mj-lt"/>
              <a:ea typeface="CillaFHscript" charset="-128"/>
              <a:cs typeface="CillaFHscript" charset="-128"/>
            </a:endParaRPr>
          </a:p>
          <a:p>
            <a:pPr algn="ctr" eaLnBrk="0" fontAlgn="base" hangingPunct="0">
              <a:spcBef>
                <a:spcPct val="0"/>
              </a:spcBef>
              <a:spcAft>
                <a:spcPct val="0"/>
              </a:spcAft>
            </a:pPr>
            <a:r>
              <a:rPr lang="sv-FI" sz="2000">
                <a:solidFill>
                  <a:schemeClr val="accent2"/>
                </a:solidFill>
                <a:latin typeface="+mj-lt"/>
                <a:ea typeface="CillaFHscript" charset="-128"/>
                <a:cs typeface="CillaFHscript" charset="-128"/>
              </a:rPr>
              <a:t>1. Jag </a:t>
            </a:r>
            <a:r>
              <a:rPr lang="sv-FI" sz="2000" b="1">
                <a:solidFill>
                  <a:schemeClr val="accent2"/>
                </a:solidFill>
                <a:latin typeface="+mj-lt"/>
                <a:ea typeface="CillaFHscript" charset="-128"/>
                <a:cs typeface="CillaFHscript" charset="-128"/>
              </a:rPr>
              <a:t>lär känna </a:t>
            </a:r>
            <a:r>
              <a:rPr lang="sv-FI" sz="2000">
                <a:solidFill>
                  <a:schemeClr val="accent2"/>
                </a:solidFill>
                <a:latin typeface="+mj-lt"/>
                <a:ea typeface="CillaFHscript" charset="-128"/>
                <a:cs typeface="CillaFHscript" charset="-128"/>
              </a:rPr>
              <a:t>de andra kompiseleverna bättre</a:t>
            </a: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a:ln>
                <a:noFill/>
              </a:ln>
              <a:solidFill>
                <a:srgbClr val="000000"/>
              </a:solidFill>
              <a:effectLst/>
              <a:latin typeface="CillaFHscript" charset="-128"/>
              <a:ea typeface="CillaFHscript" charset="-128"/>
              <a:cs typeface="CillaFHscript" charset="-128"/>
            </a:endParaRPr>
          </a:p>
        </p:txBody>
      </p:sp>
      <p:sp>
        <p:nvSpPr>
          <p:cNvPr id="6" name="TextBox 5">
            <a:extLst>
              <a:ext uri="{FF2B5EF4-FFF2-40B4-BE49-F238E27FC236}">
                <a16:creationId xmlns:a16="http://schemas.microsoft.com/office/drawing/2014/main" id="{8976AB25-EE8E-740E-7516-A99C9E593A53}"/>
              </a:ext>
            </a:extLst>
          </p:cNvPr>
          <p:cNvSpPr txBox="1"/>
          <p:nvPr/>
        </p:nvSpPr>
        <p:spPr>
          <a:xfrm>
            <a:off x="4931283" y="1524932"/>
            <a:ext cx="2513348" cy="1642320"/>
          </a:xfrm>
          <a:prstGeom prst="rect">
            <a:avLst/>
          </a:prstGeom>
          <a:solidFill>
            <a:schemeClr val="bg1"/>
          </a:solidFill>
          <a:ln>
            <a:solidFill>
              <a:schemeClr val="tx1"/>
            </a:solidFill>
          </a:ln>
        </p:spPr>
        <p:txBody>
          <a:bodyPr wrap="square" lIns="0" tIns="45720" rIns="0" bIns="0" rtlCol="0" anchor="ctr">
            <a:noAutofit/>
          </a:bodyPr>
          <a:lstStyle/>
          <a:p>
            <a:pPr algn="ctr" eaLnBrk="0" fontAlgn="base" hangingPunct="0">
              <a:spcBef>
                <a:spcPct val="0"/>
              </a:spcBef>
              <a:spcAft>
                <a:spcPct val="0"/>
              </a:spcAft>
            </a:pPr>
            <a:endParaRPr lang="sv-FI" sz="2000" dirty="0">
              <a:solidFill>
                <a:schemeClr val="tx1">
                  <a:lumMod val="75000"/>
                  <a:lumOff val="25000"/>
                </a:schemeClr>
              </a:solidFill>
              <a:latin typeface="+mj-lt"/>
              <a:ea typeface="CillaFHscript" charset="-128"/>
              <a:cs typeface="CillaFHscript" charset="-128"/>
            </a:endParaRPr>
          </a:p>
          <a:p>
            <a:pPr algn="ctr" eaLnBrk="0" fontAlgn="base" hangingPunct="0">
              <a:spcBef>
                <a:spcPct val="0"/>
              </a:spcBef>
              <a:spcAft>
                <a:spcPct val="0"/>
              </a:spcAft>
            </a:pPr>
            <a:endParaRPr lang="sv-FI" sz="2000" dirty="0">
              <a:solidFill>
                <a:schemeClr val="tx1">
                  <a:lumMod val="75000"/>
                  <a:lumOff val="25000"/>
                </a:schemeClr>
              </a:solidFill>
              <a:latin typeface="+mj-lt"/>
              <a:ea typeface="CillaFHscript"/>
              <a:cs typeface="CillaFHscript"/>
            </a:endParaRPr>
          </a:p>
          <a:p>
            <a:pPr algn="ctr">
              <a:spcBef>
                <a:spcPct val="0"/>
              </a:spcBef>
              <a:spcAft>
                <a:spcPct val="0"/>
              </a:spcAft>
            </a:pPr>
            <a:r>
              <a:rPr lang="sv-FI" sz="2000" dirty="0">
                <a:solidFill>
                  <a:schemeClr val="tx1">
                    <a:lumMod val="75000"/>
                    <a:lumOff val="25000"/>
                  </a:schemeClr>
                </a:solidFill>
                <a:latin typeface="+mj-lt"/>
                <a:ea typeface="CillaFHscript"/>
                <a:cs typeface="CillaFHscript"/>
              </a:rPr>
              <a:t>2. Jag tränar på att </a:t>
            </a:r>
            <a:r>
              <a:rPr lang="sv-FI" sz="2000" b="1" dirty="0">
                <a:solidFill>
                  <a:schemeClr val="tx1">
                    <a:lumMod val="75000"/>
                    <a:lumOff val="25000"/>
                  </a:schemeClr>
                </a:solidFill>
                <a:latin typeface="+mj-lt"/>
                <a:ea typeface="CillaFHscript"/>
                <a:cs typeface="CillaFHscript"/>
              </a:rPr>
              <a:t>samarbeta </a:t>
            </a:r>
            <a:r>
              <a:rPr lang="sv-FI" sz="2000" dirty="0">
                <a:solidFill>
                  <a:schemeClr val="tx1">
                    <a:lumMod val="75000"/>
                    <a:lumOff val="25000"/>
                  </a:schemeClr>
                </a:solidFill>
                <a:latin typeface="+mj-lt"/>
                <a:ea typeface="CillaFHscript"/>
                <a:cs typeface="CillaFHscript"/>
              </a:rPr>
              <a:t>och</a:t>
            </a:r>
            <a:r>
              <a:rPr lang="sv-FI" sz="2000" b="1" dirty="0">
                <a:solidFill>
                  <a:schemeClr val="tx1">
                    <a:lumMod val="75000"/>
                    <a:lumOff val="25000"/>
                  </a:schemeClr>
                </a:solidFill>
                <a:latin typeface="+mj-lt"/>
                <a:ea typeface="CillaFHscript"/>
                <a:cs typeface="CillaFHscript"/>
              </a:rPr>
              <a:t> leda grupper</a:t>
            </a:r>
            <a:endParaRPr lang="sv-FI" sz="2000" dirty="0">
              <a:solidFill>
                <a:schemeClr val="tx1">
                  <a:lumMod val="75000"/>
                  <a:lumOff val="25000"/>
                </a:schemeClr>
              </a:solidFill>
              <a:latin typeface="+mj-lt"/>
              <a:ea typeface="CillaFHscript" charset="-128"/>
              <a:cs typeface="CillaFHscript" charset="-128"/>
            </a:endParaRPr>
          </a:p>
          <a:p>
            <a:pPr algn="ctr">
              <a:spcBef>
                <a:spcPct val="0"/>
              </a:spcBef>
              <a:spcAft>
                <a:spcPct val="0"/>
              </a:spcAft>
            </a:pPr>
            <a:endParaRPr lang="sv-FI" sz="2000" dirty="0">
              <a:solidFill>
                <a:schemeClr val="tx1">
                  <a:lumMod val="75000"/>
                  <a:lumOff val="25000"/>
                </a:schemeClr>
              </a:solidFill>
              <a:latin typeface="+mj-lt"/>
              <a:ea typeface="CillaFHscript" charset="-128"/>
              <a:cs typeface="CillaFHscript" charset="-128"/>
            </a:endParaRP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dirty="0">
              <a:ln>
                <a:noFill/>
              </a:ln>
              <a:solidFill>
                <a:srgbClr val="000000"/>
              </a:solidFill>
              <a:effectLst/>
              <a:latin typeface="CillaFHscript" charset="-128"/>
              <a:ea typeface="CillaFHscript" charset="-128"/>
              <a:cs typeface="CillaFHscript" charset="-128"/>
            </a:endParaRPr>
          </a:p>
        </p:txBody>
      </p:sp>
      <p:sp>
        <p:nvSpPr>
          <p:cNvPr id="10" name="TextBox 9">
            <a:extLst>
              <a:ext uri="{FF2B5EF4-FFF2-40B4-BE49-F238E27FC236}">
                <a16:creationId xmlns:a16="http://schemas.microsoft.com/office/drawing/2014/main" id="{F9EACF90-29F2-D641-FD7F-877D34405254}"/>
              </a:ext>
            </a:extLst>
          </p:cNvPr>
          <p:cNvSpPr txBox="1"/>
          <p:nvPr/>
        </p:nvSpPr>
        <p:spPr>
          <a:xfrm>
            <a:off x="784116" y="4055599"/>
            <a:ext cx="3171508" cy="2218956"/>
          </a:xfrm>
          <a:prstGeom prst="rect">
            <a:avLst/>
          </a:prstGeom>
          <a:solidFill>
            <a:schemeClr val="bg1"/>
          </a:solidFill>
          <a:ln>
            <a:solidFill>
              <a:schemeClr val="accent5"/>
            </a:solidFill>
          </a:ln>
        </p:spPr>
        <p:txBody>
          <a:bodyPr wrap="square" lIns="0" tIns="45720" rIns="0" bIns="0" rtlCol="0" anchor="t">
            <a:noAutofit/>
          </a:bodyPr>
          <a:lstStyle/>
          <a:p>
            <a:pPr algn="ctr"/>
            <a:r>
              <a:rPr lang="sv-FI" sz="2000" dirty="0">
                <a:solidFill>
                  <a:schemeClr val="bg2">
                    <a:lumMod val="50000"/>
                  </a:schemeClr>
                </a:solidFill>
                <a:latin typeface="+mj-lt"/>
                <a:ea typeface="CillaFHscript"/>
                <a:cs typeface="CillaFHscript"/>
              </a:rPr>
              <a:t>4. Jag </a:t>
            </a:r>
            <a:r>
              <a:rPr lang="sv-FI" sz="2000" b="1" dirty="0">
                <a:solidFill>
                  <a:schemeClr val="bg2">
                    <a:lumMod val="50000"/>
                  </a:schemeClr>
                </a:solidFill>
                <a:latin typeface="+mj-lt"/>
                <a:ea typeface="CillaFHscript"/>
                <a:cs typeface="CillaFHscript"/>
              </a:rPr>
              <a:t>planerar </a:t>
            </a:r>
            <a:r>
              <a:rPr lang="sv-FI" sz="2000" dirty="0">
                <a:solidFill>
                  <a:schemeClr val="bg2">
                    <a:lumMod val="50000"/>
                  </a:schemeClr>
                </a:solidFill>
                <a:latin typeface="+mj-lt"/>
                <a:ea typeface="CillaFHscript"/>
                <a:cs typeface="CillaFHscript"/>
              </a:rPr>
              <a:t>och</a:t>
            </a:r>
            <a:r>
              <a:rPr lang="sv-FI" sz="2000" b="1" dirty="0">
                <a:solidFill>
                  <a:schemeClr val="bg2">
                    <a:lumMod val="50000"/>
                  </a:schemeClr>
                </a:solidFill>
                <a:latin typeface="+mj-lt"/>
                <a:ea typeface="CillaFHscript"/>
                <a:cs typeface="CillaFHscript"/>
              </a:rPr>
              <a:t> ordnar</a:t>
            </a:r>
            <a:r>
              <a:rPr lang="sv-FI" sz="2000" dirty="0">
                <a:solidFill>
                  <a:schemeClr val="bg2">
                    <a:lumMod val="50000"/>
                  </a:schemeClr>
                </a:solidFill>
                <a:latin typeface="+mj-lt"/>
                <a:ea typeface="CillaFHscript"/>
                <a:cs typeface="CillaFHscript"/>
              </a:rPr>
              <a:t> program </a:t>
            </a:r>
            <a:endParaRPr lang="sv-SE" dirty="0">
              <a:solidFill>
                <a:schemeClr val="bg2">
                  <a:lumMod val="50000"/>
                </a:schemeClr>
              </a:solidFill>
            </a:endParaRPr>
          </a:p>
          <a:p>
            <a:r>
              <a:rPr lang="sv-FI" sz="2000" dirty="0">
                <a:solidFill>
                  <a:schemeClr val="bg2">
                    <a:lumMod val="50000"/>
                  </a:schemeClr>
                </a:solidFill>
                <a:latin typeface="+mj-lt"/>
                <a:ea typeface="CillaFHscript"/>
                <a:cs typeface="CillaFHscript"/>
              </a:rPr>
              <a:t>      t.ex.</a:t>
            </a:r>
            <a:endParaRPr lang="sv-FI" dirty="0">
              <a:solidFill>
                <a:schemeClr val="bg2">
                  <a:lumMod val="50000"/>
                </a:schemeClr>
              </a:solidFill>
              <a:cs typeface="Arial"/>
            </a:endParaRPr>
          </a:p>
          <a:p>
            <a:pPr marL="800100" lvl="1" indent="-342900">
              <a:buFont typeface="Arial" panose="020B0604020202020204" pitchFamily="34" charset="0"/>
              <a:buChar char="•"/>
            </a:pPr>
            <a:r>
              <a:rPr lang="sv-FI" sz="2000" dirty="0">
                <a:solidFill>
                  <a:schemeClr val="bg2">
                    <a:lumMod val="50000"/>
                  </a:schemeClr>
                </a:solidFill>
                <a:latin typeface="+mj-lt"/>
                <a:ea typeface="CillaFHscript"/>
                <a:cs typeface="CillaFHscript"/>
              </a:rPr>
              <a:t>Lekar</a:t>
            </a:r>
          </a:p>
          <a:p>
            <a:pPr marL="800100" lvl="1" indent="-342900">
              <a:buFont typeface="Arial" panose="020B0604020202020204" pitchFamily="34" charset="0"/>
              <a:buChar char="•"/>
            </a:pPr>
            <a:r>
              <a:rPr lang="sv-FI" sz="2000" dirty="0">
                <a:solidFill>
                  <a:schemeClr val="bg2">
                    <a:lumMod val="50000"/>
                  </a:schemeClr>
                </a:solidFill>
                <a:latin typeface="+mj-lt"/>
                <a:ea typeface="CillaFHscript"/>
                <a:cs typeface="CillaFHscript"/>
              </a:rPr>
              <a:t>Temadagar</a:t>
            </a:r>
          </a:p>
          <a:p>
            <a:pPr marL="800100" lvl="1" indent="-342900">
              <a:buFont typeface="Arial" panose="020B0604020202020204" pitchFamily="34" charset="0"/>
              <a:buChar char="•"/>
            </a:pPr>
            <a:r>
              <a:rPr lang="sv-FI" sz="2000" dirty="0">
                <a:solidFill>
                  <a:schemeClr val="bg2">
                    <a:lumMod val="50000"/>
                  </a:schemeClr>
                </a:solidFill>
                <a:latin typeface="+mj-lt"/>
                <a:ea typeface="CillaFHscript"/>
                <a:cs typeface="CillaFHscript"/>
              </a:rPr>
              <a:t>Program till rasterna </a:t>
            </a: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dirty="0">
              <a:ln>
                <a:noFill/>
              </a:ln>
              <a:solidFill>
                <a:srgbClr val="000000"/>
              </a:solidFill>
              <a:effectLst/>
              <a:latin typeface="CillaFHscript" charset="-128"/>
              <a:ea typeface="CillaFHscript" charset="-128"/>
              <a:cs typeface="CillaFHscript" charset="-128"/>
            </a:endParaRPr>
          </a:p>
        </p:txBody>
      </p:sp>
      <p:pic>
        <p:nvPicPr>
          <p:cNvPr id="11" name="Picture 10">
            <a:extLst>
              <a:ext uri="{FF2B5EF4-FFF2-40B4-BE49-F238E27FC236}">
                <a16:creationId xmlns:a16="http://schemas.microsoft.com/office/drawing/2014/main" id="{748F581C-9876-FD07-FF52-A495231F0FAF}"/>
              </a:ext>
            </a:extLst>
          </p:cNvPr>
          <p:cNvPicPr>
            <a:picLocks noChangeAspect="1"/>
          </p:cNvPicPr>
          <p:nvPr/>
        </p:nvPicPr>
        <p:blipFill rotWithShape="1">
          <a:blip r:embed="rId3"/>
          <a:srcRect l="20676" t="2065" r="11722"/>
          <a:stretch/>
        </p:blipFill>
        <p:spPr>
          <a:xfrm>
            <a:off x="3838861" y="1630295"/>
            <a:ext cx="973385" cy="917157"/>
          </a:xfrm>
          <a:prstGeom prst="rect">
            <a:avLst/>
          </a:prstGeom>
          <a:ln>
            <a:noFill/>
          </a:ln>
          <a:effectLst>
            <a:softEdge rad="112500"/>
          </a:effectLst>
        </p:spPr>
      </p:pic>
      <p:pic>
        <p:nvPicPr>
          <p:cNvPr id="13" name="Picture 12">
            <a:extLst>
              <a:ext uri="{FF2B5EF4-FFF2-40B4-BE49-F238E27FC236}">
                <a16:creationId xmlns:a16="http://schemas.microsoft.com/office/drawing/2014/main" id="{16A9E514-0F68-7044-CAEE-52D7D2BFC961}"/>
              </a:ext>
            </a:extLst>
          </p:cNvPr>
          <p:cNvPicPr>
            <a:picLocks noChangeAspect="1"/>
          </p:cNvPicPr>
          <p:nvPr/>
        </p:nvPicPr>
        <p:blipFill rotWithShape="1">
          <a:blip r:embed="rId4"/>
          <a:srcRect l="2" t="-315" r="75555" b="315"/>
          <a:stretch/>
        </p:blipFill>
        <p:spPr>
          <a:xfrm>
            <a:off x="5701264" y="926607"/>
            <a:ext cx="973385" cy="917157"/>
          </a:xfrm>
          <a:prstGeom prst="rect">
            <a:avLst/>
          </a:prstGeom>
          <a:ln>
            <a:noFill/>
          </a:ln>
          <a:effectLst>
            <a:softEdge rad="112500"/>
          </a:effectLst>
        </p:spPr>
      </p:pic>
      <p:pic>
        <p:nvPicPr>
          <p:cNvPr id="14" name="Picture 13">
            <a:extLst>
              <a:ext uri="{FF2B5EF4-FFF2-40B4-BE49-F238E27FC236}">
                <a16:creationId xmlns:a16="http://schemas.microsoft.com/office/drawing/2014/main" id="{F5397C67-32CA-DBE2-4A44-21323BD47453}"/>
              </a:ext>
            </a:extLst>
          </p:cNvPr>
          <p:cNvPicPr>
            <a:picLocks noChangeAspect="1"/>
          </p:cNvPicPr>
          <p:nvPr/>
        </p:nvPicPr>
        <p:blipFill rotWithShape="1">
          <a:blip r:embed="rId4"/>
          <a:srcRect l="37788" t="-315" r="-1034" b="315"/>
          <a:stretch/>
        </p:blipFill>
        <p:spPr>
          <a:xfrm>
            <a:off x="1178050" y="3138594"/>
            <a:ext cx="2360948" cy="856008"/>
          </a:xfrm>
          <a:prstGeom prst="rect">
            <a:avLst/>
          </a:prstGeom>
          <a:ln>
            <a:noFill/>
          </a:ln>
          <a:effectLst>
            <a:softEdge rad="112500"/>
          </a:effectLst>
        </p:spPr>
      </p:pic>
      <p:sp>
        <p:nvSpPr>
          <p:cNvPr id="15" name="TextBox 14">
            <a:extLst>
              <a:ext uri="{FF2B5EF4-FFF2-40B4-BE49-F238E27FC236}">
                <a16:creationId xmlns:a16="http://schemas.microsoft.com/office/drawing/2014/main" id="{7625217D-C261-1B2D-52EA-3E65D61DA3C2}"/>
              </a:ext>
            </a:extLst>
          </p:cNvPr>
          <p:cNvSpPr txBox="1"/>
          <p:nvPr/>
        </p:nvSpPr>
        <p:spPr>
          <a:xfrm>
            <a:off x="8113223" y="3658646"/>
            <a:ext cx="3461239" cy="2753795"/>
          </a:xfrm>
          <a:prstGeom prst="rect">
            <a:avLst/>
          </a:prstGeom>
          <a:solidFill>
            <a:schemeClr val="bg1"/>
          </a:solidFill>
          <a:ln>
            <a:solidFill>
              <a:schemeClr val="accent1"/>
            </a:solidFill>
          </a:ln>
        </p:spPr>
        <p:txBody>
          <a:bodyPr wrap="square" lIns="0" rIns="0" bIns="0" rtlCol="0">
            <a:noAutofit/>
          </a:bodyPr>
          <a:lstStyle/>
          <a:p>
            <a:pPr algn="ctr"/>
            <a:r>
              <a:rPr lang="sv-FI" sz="1600" b="1" dirty="0">
                <a:solidFill>
                  <a:srgbClr val="004A88"/>
                </a:solidFill>
                <a:latin typeface="+mj-lt"/>
                <a:ea typeface="CillaFHscript" charset="-128"/>
                <a:cs typeface="CillaFHscript" charset="-128"/>
              </a:rPr>
              <a:t>PS...</a:t>
            </a:r>
          </a:p>
          <a:p>
            <a:pPr marL="342900" indent="-342900" algn="ctr">
              <a:buFont typeface="Arial" panose="020B0604020202020204" pitchFamily="34" charset="0"/>
              <a:buChar char="•"/>
            </a:pPr>
            <a:r>
              <a:rPr lang="sv-FI" sz="1600" dirty="0">
                <a:solidFill>
                  <a:srgbClr val="004A88"/>
                </a:solidFill>
                <a:latin typeface="+mj-lt"/>
                <a:ea typeface="CillaFHscript" charset="-128"/>
                <a:cs typeface="CillaFHscript" charset="-128"/>
              </a:rPr>
              <a:t>Det är </a:t>
            </a:r>
            <a:r>
              <a:rPr lang="sv-FI" sz="1600" b="1" dirty="0">
                <a:solidFill>
                  <a:srgbClr val="004A88"/>
                </a:solidFill>
                <a:latin typeface="+mj-lt"/>
                <a:ea typeface="CillaFHscript" charset="-128"/>
                <a:cs typeface="CillaFHscript" charset="-128"/>
              </a:rPr>
              <a:t>frivilligt</a:t>
            </a:r>
            <a:r>
              <a:rPr lang="sv-FI" sz="1600" dirty="0">
                <a:solidFill>
                  <a:srgbClr val="004A88"/>
                </a:solidFill>
                <a:latin typeface="+mj-lt"/>
                <a:ea typeface="CillaFHscript" charset="-128"/>
                <a:cs typeface="CillaFHscript" charset="-128"/>
              </a:rPr>
              <a:t> att vara kompiselev </a:t>
            </a:r>
            <a:endParaRPr lang="sv-FI" sz="1600" dirty="0">
              <a:solidFill>
                <a:srgbClr val="004A88"/>
              </a:solidFill>
              <a:latin typeface="+mj-lt"/>
              <a:ea typeface="CillaFHscript" charset="-128"/>
              <a:cs typeface="CillaFHscript" charset="-128"/>
              <a:sym typeface="Wingdings" panose="05000000000000000000" pitchFamily="2" charset="2"/>
            </a:endParaRPr>
          </a:p>
          <a:p>
            <a:pPr marL="342900" indent="-342900" algn="ctr">
              <a:buFont typeface="Arial" panose="020B0604020202020204" pitchFamily="34" charset="0"/>
              <a:buChar char="•"/>
            </a:pPr>
            <a:r>
              <a:rPr lang="sv-FI" sz="1600" dirty="0">
                <a:solidFill>
                  <a:srgbClr val="004A88"/>
                </a:solidFill>
                <a:latin typeface="+mj-lt"/>
                <a:ea typeface="CillaFHscript" charset="-128"/>
                <a:cs typeface="CillaFHscript" charset="-128"/>
                <a:sym typeface="Wingdings" panose="05000000000000000000" pitchFamily="2" charset="2"/>
              </a:rPr>
              <a:t>Du är kompiselev i </a:t>
            </a:r>
            <a:r>
              <a:rPr lang="sv-FI" sz="1600" b="1" dirty="0">
                <a:solidFill>
                  <a:srgbClr val="004A88"/>
                </a:solidFill>
                <a:latin typeface="+mj-lt"/>
                <a:ea typeface="CillaFHscript" charset="-128"/>
                <a:cs typeface="CillaFHscript" charset="-128"/>
                <a:sym typeface="Wingdings" panose="05000000000000000000" pitchFamily="2" charset="2"/>
              </a:rPr>
              <a:t>ett år</a:t>
            </a:r>
          </a:p>
          <a:p>
            <a:pPr marL="342900" indent="-342900" algn="ctr">
              <a:buFont typeface="Arial" panose="020B0604020202020204" pitchFamily="34" charset="0"/>
              <a:buChar char="•"/>
            </a:pPr>
            <a:r>
              <a:rPr lang="sv-FI" sz="1600" dirty="0">
                <a:solidFill>
                  <a:srgbClr val="004A88"/>
                </a:solidFill>
                <a:latin typeface="+mj-lt"/>
                <a:ea typeface="CillaFHscript" charset="-128"/>
                <a:cs typeface="CillaFHscript" charset="-128"/>
                <a:sym typeface="Wingdings" panose="05000000000000000000" pitchFamily="2" charset="2"/>
              </a:rPr>
              <a:t> Uppdraget sköts under </a:t>
            </a:r>
            <a:r>
              <a:rPr lang="sv-FI" sz="1600" b="1" dirty="0">
                <a:solidFill>
                  <a:srgbClr val="004A88"/>
                </a:solidFill>
                <a:latin typeface="+mj-lt"/>
                <a:ea typeface="CillaFHscript" charset="-128"/>
                <a:cs typeface="CillaFHscript" charset="-128"/>
                <a:sym typeface="Wingdings" panose="05000000000000000000" pitchFamily="2" charset="2"/>
              </a:rPr>
              <a:t>skoltid</a:t>
            </a:r>
            <a:r>
              <a:rPr lang="sv-FI" sz="1600" dirty="0">
                <a:solidFill>
                  <a:srgbClr val="004A88"/>
                </a:solidFill>
                <a:latin typeface="+mj-lt"/>
                <a:ea typeface="CillaFHscript" charset="-128"/>
                <a:cs typeface="CillaFHscript" charset="-128"/>
                <a:sym typeface="Wingdings" panose="05000000000000000000" pitchFamily="2" charset="2"/>
              </a:rPr>
              <a:t> </a:t>
            </a:r>
          </a:p>
          <a:p>
            <a:pPr marL="342900" indent="-342900" algn="ctr">
              <a:buFont typeface="Arial" panose="020B0604020202020204" pitchFamily="34" charset="0"/>
              <a:buChar char="•"/>
            </a:pPr>
            <a:r>
              <a:rPr lang="sv-FI" sz="1600" dirty="0">
                <a:solidFill>
                  <a:srgbClr val="004A88"/>
                </a:solidFill>
                <a:latin typeface="+mj-lt"/>
                <a:ea typeface="CillaFHscript" charset="-128"/>
                <a:cs typeface="CillaFHscript" charset="-128"/>
                <a:sym typeface="Wingdings" panose="05000000000000000000" pitchFamily="2" charset="2"/>
              </a:rPr>
              <a:t>Du behöver </a:t>
            </a:r>
            <a:r>
              <a:rPr lang="sv-FI" sz="1600" b="1" dirty="0">
                <a:solidFill>
                  <a:srgbClr val="004A88"/>
                </a:solidFill>
                <a:latin typeface="+mj-lt"/>
                <a:ea typeface="CillaFHscript" charset="-128"/>
                <a:cs typeface="CillaFHscript" charset="-128"/>
                <a:sym typeface="Wingdings" panose="05000000000000000000" pitchFamily="2" charset="2"/>
              </a:rPr>
              <a:t>ansöka </a:t>
            </a:r>
            <a:r>
              <a:rPr lang="sv-FI" sz="1600" dirty="0">
                <a:solidFill>
                  <a:srgbClr val="004A88"/>
                </a:solidFill>
                <a:latin typeface="+mj-lt"/>
                <a:ea typeface="CillaFHscript" charset="-128"/>
                <a:cs typeface="CillaFHscript" charset="-128"/>
                <a:sym typeface="Wingdings" panose="05000000000000000000" pitchFamily="2" charset="2"/>
              </a:rPr>
              <a:t>om att bli kompiselev</a:t>
            </a:r>
          </a:p>
          <a:p>
            <a:pPr marL="342900" indent="-342900" algn="ctr">
              <a:buFont typeface="Arial" panose="020B0604020202020204" pitchFamily="34" charset="0"/>
              <a:buChar char="•"/>
            </a:pPr>
            <a:r>
              <a:rPr lang="sv-FI" sz="1600" dirty="0">
                <a:solidFill>
                  <a:srgbClr val="004A88"/>
                </a:solidFill>
                <a:latin typeface="+mj-lt"/>
                <a:ea typeface="CillaFHscript" charset="-128"/>
                <a:cs typeface="CillaFHscript" charset="-128"/>
              </a:rPr>
              <a:t>Du får ett </a:t>
            </a:r>
            <a:r>
              <a:rPr lang="sv-FI" sz="1600" b="1" dirty="0">
                <a:solidFill>
                  <a:srgbClr val="004A88"/>
                </a:solidFill>
                <a:latin typeface="+mj-lt"/>
                <a:ea typeface="CillaFHscript" charset="-128"/>
                <a:cs typeface="CillaFHscript" charset="-128"/>
              </a:rPr>
              <a:t>intyg </a:t>
            </a:r>
            <a:r>
              <a:rPr lang="sv-FI" sz="1600" dirty="0">
                <a:solidFill>
                  <a:srgbClr val="004A88"/>
                </a:solidFill>
                <a:latin typeface="+mj-lt"/>
                <a:ea typeface="CillaFHscript" charset="-128"/>
                <a:cs typeface="CillaFHscript" charset="-128"/>
              </a:rPr>
              <a:t>över att du varit kompiselev </a:t>
            </a:r>
          </a:p>
          <a:p>
            <a:pPr algn="ctr"/>
            <a:r>
              <a:rPr lang="sv-FI" sz="1600" dirty="0">
                <a:solidFill>
                  <a:srgbClr val="004A88"/>
                </a:solidFill>
                <a:latin typeface="+mj-lt"/>
                <a:ea typeface="CillaFHscript" charset="-128"/>
                <a:cs typeface="CillaFHscript" charset="-128"/>
              </a:rPr>
              <a:t>    + ett plus då du söker sommarjobb </a:t>
            </a:r>
          </a:p>
          <a:p>
            <a:pPr marL="342900" indent="-342900" algn="l">
              <a:buFont typeface="Arial" panose="020B0604020202020204" pitchFamily="34" charset="0"/>
              <a:buChar char="•"/>
            </a:pPr>
            <a:endParaRPr lang="sv-FI" sz="1200" dirty="0">
              <a:solidFill>
                <a:srgbClr val="004A88"/>
              </a:solidFill>
              <a:latin typeface="CillaFHscript" charset="-128"/>
              <a:ea typeface="CillaFHscript" charset="-128"/>
              <a:cs typeface="CillaFHscript" charset="-128"/>
              <a:sym typeface="Wingdings" panose="05000000000000000000" pitchFamily="2" charset="2"/>
            </a:endParaRPr>
          </a:p>
          <a:p>
            <a:pPr algn="l"/>
            <a:r>
              <a:rPr lang="sv-FI" sz="1200" dirty="0">
                <a:solidFill>
                  <a:srgbClr val="004A88"/>
                </a:solidFill>
                <a:latin typeface="CillaFHscript" charset="-128"/>
                <a:ea typeface="CillaFHscript" charset="-128"/>
                <a:cs typeface="CillaFHscript" charset="-128"/>
                <a:sym typeface="Wingdings" panose="05000000000000000000" pitchFamily="2" charset="2"/>
              </a:rPr>
              <a:t> </a:t>
            </a:r>
            <a:endParaRPr lang="sv-FI" sz="1200" dirty="0">
              <a:solidFill>
                <a:srgbClr val="004A88"/>
              </a:solidFill>
              <a:latin typeface="CillaFHscript" charset="-128"/>
              <a:ea typeface="CillaFHscript" charset="-128"/>
              <a:cs typeface="CillaFHscript" charset="-128"/>
            </a:endParaRPr>
          </a:p>
        </p:txBody>
      </p:sp>
      <p:sp>
        <p:nvSpPr>
          <p:cNvPr id="2" name="TextBox 1">
            <a:extLst>
              <a:ext uri="{FF2B5EF4-FFF2-40B4-BE49-F238E27FC236}">
                <a16:creationId xmlns:a16="http://schemas.microsoft.com/office/drawing/2014/main" id="{E7BF9C46-AC26-7752-C946-DFA3D42C54FB}"/>
              </a:ext>
            </a:extLst>
          </p:cNvPr>
          <p:cNvSpPr txBox="1"/>
          <p:nvPr/>
        </p:nvSpPr>
        <p:spPr>
          <a:xfrm>
            <a:off x="8379886" y="1843477"/>
            <a:ext cx="2513348" cy="915574"/>
          </a:xfrm>
          <a:prstGeom prst="rect">
            <a:avLst/>
          </a:prstGeom>
          <a:solidFill>
            <a:schemeClr val="bg1"/>
          </a:solidFill>
          <a:ln>
            <a:solidFill>
              <a:schemeClr val="bg2">
                <a:lumMod val="50000"/>
              </a:schemeClr>
            </a:solidFill>
          </a:ln>
        </p:spPr>
        <p:txBody>
          <a:bodyPr wrap="square" lIns="0" tIns="45720" rIns="0" bIns="0" rtlCol="0" anchor="ctr">
            <a:no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sv-FI" sz="2000" dirty="0">
              <a:solidFill>
                <a:schemeClr val="accent4">
                  <a:lumMod val="60000"/>
                  <a:lumOff val="40000"/>
                </a:schemeClr>
              </a:solidFill>
              <a:latin typeface="+mj-lt"/>
              <a:ea typeface="CillaFHscript" charset="-128"/>
              <a:cs typeface="CillaFHscript" charset="-128"/>
            </a:endParaRPr>
          </a:p>
          <a:p>
            <a:pPr algn="ctr" eaLnBrk="0" fontAlgn="base" hangingPunct="0">
              <a:spcBef>
                <a:spcPct val="0"/>
              </a:spcBef>
              <a:spcAft>
                <a:spcPct val="0"/>
              </a:spcAft>
            </a:pPr>
            <a:endParaRPr lang="sv-FI" sz="2000" dirty="0">
              <a:solidFill>
                <a:schemeClr val="accent4">
                  <a:lumMod val="60000"/>
                  <a:lumOff val="40000"/>
                </a:schemeClr>
              </a:solidFill>
              <a:latin typeface="+mj-lt"/>
              <a:ea typeface="CillaFHscript"/>
              <a:cs typeface="CillaFHscript"/>
            </a:endParaRPr>
          </a:p>
          <a:p>
            <a:pPr algn="ctr">
              <a:spcBef>
                <a:spcPct val="0"/>
              </a:spcBef>
              <a:spcAft>
                <a:spcPct val="0"/>
              </a:spcAft>
            </a:pPr>
            <a:r>
              <a:rPr lang="sv-FI" sz="2000" dirty="0">
                <a:solidFill>
                  <a:schemeClr val="accent4">
                    <a:lumMod val="60000"/>
                    <a:lumOff val="40000"/>
                  </a:schemeClr>
                </a:solidFill>
                <a:latin typeface="+mj-lt"/>
                <a:ea typeface="CillaFHscript"/>
                <a:cs typeface="CillaFHscript"/>
              </a:rPr>
              <a:t>3. Jag går en </a:t>
            </a:r>
            <a:r>
              <a:rPr lang="sv-FI" sz="2000" b="1" dirty="0">
                <a:solidFill>
                  <a:schemeClr val="accent4">
                    <a:lumMod val="60000"/>
                    <a:lumOff val="40000"/>
                  </a:schemeClr>
                </a:solidFill>
                <a:latin typeface="+mj-lt"/>
                <a:ea typeface="CillaFHscript"/>
                <a:cs typeface="CillaFHscript"/>
              </a:rPr>
              <a:t>kompisutbildning</a:t>
            </a:r>
            <a:endParaRPr lang="sv-FI" sz="2000" b="1" dirty="0">
              <a:solidFill>
                <a:schemeClr val="accent4">
                  <a:lumMod val="60000"/>
                  <a:lumOff val="40000"/>
                </a:schemeClr>
              </a:solidFill>
              <a:latin typeface="+mj-lt"/>
              <a:ea typeface="CillaFHscript" charset="-128"/>
              <a:cs typeface="CillaFHscript" charset="-128"/>
            </a:endParaRPr>
          </a:p>
          <a:p>
            <a:pPr algn="ctr">
              <a:spcBef>
                <a:spcPct val="0"/>
              </a:spcBef>
              <a:spcAft>
                <a:spcPct val="0"/>
              </a:spcAft>
            </a:pPr>
            <a:endParaRPr lang="sv-FI" sz="2000" dirty="0">
              <a:solidFill>
                <a:schemeClr val="accent4">
                  <a:lumMod val="60000"/>
                  <a:lumOff val="40000"/>
                </a:schemeClr>
              </a:solidFill>
              <a:latin typeface="+mj-lt"/>
              <a:ea typeface="CillaFHscript" charset="-128"/>
              <a:cs typeface="CillaFHscript" charset="-128"/>
            </a:endParaRP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dirty="0">
              <a:ln>
                <a:noFill/>
              </a:ln>
              <a:solidFill>
                <a:schemeClr val="accent4">
                  <a:lumMod val="60000"/>
                  <a:lumOff val="40000"/>
                </a:schemeClr>
              </a:solidFill>
              <a:effectLst/>
              <a:latin typeface="CillaFHscript" charset="-128"/>
              <a:ea typeface="CillaFHscript" charset="-128"/>
              <a:cs typeface="CillaFHscript" charset="-128"/>
            </a:endParaRPr>
          </a:p>
        </p:txBody>
      </p:sp>
      <p:sp>
        <p:nvSpPr>
          <p:cNvPr id="7" name="TextBox 6">
            <a:extLst>
              <a:ext uri="{FF2B5EF4-FFF2-40B4-BE49-F238E27FC236}">
                <a16:creationId xmlns:a16="http://schemas.microsoft.com/office/drawing/2014/main" id="{F26F2AE4-153B-0273-866B-A41E6AE3AFCA}"/>
              </a:ext>
            </a:extLst>
          </p:cNvPr>
          <p:cNvSpPr txBox="1"/>
          <p:nvPr/>
        </p:nvSpPr>
        <p:spPr>
          <a:xfrm>
            <a:off x="4931283" y="4334580"/>
            <a:ext cx="2513348" cy="1554087"/>
          </a:xfrm>
          <a:prstGeom prst="rect">
            <a:avLst/>
          </a:prstGeom>
          <a:solidFill>
            <a:schemeClr val="bg1"/>
          </a:solidFill>
          <a:ln>
            <a:solidFill>
              <a:schemeClr val="accent6"/>
            </a:solidFill>
          </a:ln>
        </p:spPr>
        <p:txBody>
          <a:bodyPr wrap="square" lIns="0" tIns="45720" rIns="0" bIns="0" rtlCol="0" anchor="ctr">
            <a:no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sv-FI" sz="2000" dirty="0">
              <a:solidFill>
                <a:schemeClr val="accent4">
                  <a:lumMod val="60000"/>
                  <a:lumOff val="40000"/>
                </a:schemeClr>
              </a:solidFill>
              <a:latin typeface="+mj-lt"/>
              <a:ea typeface="CillaFHscript" charset="-128"/>
              <a:cs typeface="CillaFHscript" charset="-128"/>
            </a:endParaRPr>
          </a:p>
          <a:p>
            <a:pPr algn="ctr" eaLnBrk="0" fontAlgn="base" hangingPunct="0">
              <a:spcBef>
                <a:spcPct val="0"/>
              </a:spcBef>
              <a:spcAft>
                <a:spcPct val="0"/>
              </a:spcAft>
            </a:pPr>
            <a:endParaRPr lang="sv-FI" sz="2000" dirty="0">
              <a:solidFill>
                <a:schemeClr val="accent4">
                  <a:lumMod val="60000"/>
                  <a:lumOff val="40000"/>
                </a:schemeClr>
              </a:solidFill>
              <a:latin typeface="+mj-lt"/>
              <a:ea typeface="CillaFHscript"/>
              <a:cs typeface="CillaFHscript"/>
            </a:endParaRPr>
          </a:p>
          <a:p>
            <a:pPr algn="ctr">
              <a:spcBef>
                <a:spcPct val="0"/>
              </a:spcBef>
              <a:spcAft>
                <a:spcPct val="0"/>
              </a:spcAft>
            </a:pPr>
            <a:r>
              <a:rPr lang="sv-FI" sz="2000" dirty="0">
                <a:solidFill>
                  <a:srgbClr val="7030A0"/>
                </a:solidFill>
                <a:latin typeface="+mj-lt"/>
                <a:ea typeface="CillaFHscript"/>
                <a:cs typeface="CillaFHscript"/>
              </a:rPr>
              <a:t>5. Jag hjälper till att skapa </a:t>
            </a:r>
            <a:r>
              <a:rPr lang="sv-FI" sz="2000" b="1" dirty="0">
                <a:solidFill>
                  <a:srgbClr val="7030A0"/>
                </a:solidFill>
                <a:latin typeface="+mj-lt"/>
                <a:ea typeface="CillaFHscript"/>
                <a:cs typeface="CillaFHscript"/>
              </a:rPr>
              <a:t>god stämning </a:t>
            </a:r>
            <a:r>
              <a:rPr lang="sv-FI" sz="2000" dirty="0">
                <a:solidFill>
                  <a:srgbClr val="7030A0"/>
                </a:solidFill>
                <a:latin typeface="+mj-lt"/>
                <a:ea typeface="CillaFHscript"/>
                <a:cs typeface="CillaFHscript"/>
              </a:rPr>
              <a:t>i skolan </a:t>
            </a:r>
            <a:endParaRPr lang="sv-FI" sz="2000" b="1" dirty="0">
              <a:solidFill>
                <a:srgbClr val="7030A0"/>
              </a:solidFill>
              <a:latin typeface="+mj-lt"/>
              <a:ea typeface="CillaFHscript" charset="-128"/>
              <a:cs typeface="CillaFHscript" charset="-128"/>
            </a:endParaRPr>
          </a:p>
          <a:p>
            <a:pPr algn="ctr">
              <a:spcBef>
                <a:spcPct val="0"/>
              </a:spcBef>
              <a:spcAft>
                <a:spcPct val="0"/>
              </a:spcAft>
            </a:pPr>
            <a:endParaRPr lang="sv-FI" sz="2000" dirty="0">
              <a:solidFill>
                <a:schemeClr val="accent4">
                  <a:lumMod val="60000"/>
                  <a:lumOff val="40000"/>
                </a:schemeClr>
              </a:solidFill>
              <a:latin typeface="+mj-lt"/>
              <a:ea typeface="CillaFHscript" charset="-128"/>
              <a:cs typeface="CillaFHscript" charset="-128"/>
            </a:endParaRP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dirty="0">
              <a:ln>
                <a:noFill/>
              </a:ln>
              <a:solidFill>
                <a:schemeClr val="accent4">
                  <a:lumMod val="60000"/>
                  <a:lumOff val="40000"/>
                </a:schemeClr>
              </a:solidFill>
              <a:effectLst/>
              <a:latin typeface="CillaFHscript" charset="-128"/>
              <a:ea typeface="CillaFHscript" charset="-128"/>
              <a:cs typeface="CillaFHscript" charset="-128"/>
            </a:endParaRPr>
          </a:p>
        </p:txBody>
      </p:sp>
      <p:pic>
        <p:nvPicPr>
          <p:cNvPr id="8" name="Picture 2">
            <a:extLst>
              <a:ext uri="{FF2B5EF4-FFF2-40B4-BE49-F238E27FC236}">
                <a16:creationId xmlns:a16="http://schemas.microsoft.com/office/drawing/2014/main" id="{E37DB36B-24EF-5E89-02AC-784A2744BD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185" y="3714888"/>
            <a:ext cx="361464" cy="4709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8772BB-DE9E-843D-211C-A1BC3DFCFEE2}"/>
              </a:ext>
            </a:extLst>
          </p:cNvPr>
          <p:cNvPicPr>
            <a:picLocks noChangeAspect="1"/>
          </p:cNvPicPr>
          <p:nvPr/>
        </p:nvPicPr>
        <p:blipFill>
          <a:blip r:embed="rId6"/>
          <a:stretch>
            <a:fillRect/>
          </a:stretch>
        </p:blipFill>
        <p:spPr>
          <a:xfrm>
            <a:off x="5620888" y="3668592"/>
            <a:ext cx="605024" cy="563502"/>
          </a:xfrm>
          <a:prstGeom prst="rect">
            <a:avLst/>
          </a:prstGeom>
        </p:spPr>
      </p:pic>
    </p:spTree>
    <p:extLst>
      <p:ext uri="{BB962C8B-B14F-4D97-AF65-F5344CB8AC3E}">
        <p14:creationId xmlns:p14="http://schemas.microsoft.com/office/powerpoint/2010/main" val="245049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989D0-FBF7-EE2D-63EC-E6270AE8F85F}"/>
              </a:ext>
            </a:extLst>
          </p:cNvPr>
          <p:cNvSpPr>
            <a:spLocks noGrp="1"/>
          </p:cNvSpPr>
          <p:nvPr>
            <p:ph idx="1"/>
          </p:nvPr>
        </p:nvSpPr>
        <p:spPr>
          <a:xfrm>
            <a:off x="564039" y="1404620"/>
            <a:ext cx="10910570" cy="4937760"/>
          </a:xfrm>
        </p:spPr>
        <p:txBody>
          <a:bodyPr/>
          <a:lstStyle/>
          <a:p>
            <a:pPr marL="0" indent="0">
              <a:buNone/>
            </a:pPr>
            <a:r>
              <a:rPr lang="sv-FI" sz="1800" b="1" i="0" dirty="0">
                <a:effectLst/>
                <a:latin typeface="+mj-lt"/>
              </a:rPr>
              <a:t>Vad är kompisverksamhet? </a:t>
            </a:r>
          </a:p>
          <a:p>
            <a:pPr marL="0" indent="0">
              <a:buNone/>
            </a:pPr>
            <a:r>
              <a:rPr lang="sv-FI" sz="1800" dirty="0">
                <a:latin typeface="+mj-lt"/>
              </a:rPr>
              <a:t>Kompisverksamheten baserar sig på kamratstöd och är en viktig del av skolans trygghetsarbete mot utanförskap och ensamhet. Verksamheten grundar sig på </a:t>
            </a:r>
            <a:r>
              <a:rPr lang="sv-FI" sz="1800" dirty="0" err="1">
                <a:latin typeface="+mj-lt"/>
              </a:rPr>
              <a:t>vänelevs</a:t>
            </a:r>
            <a:r>
              <a:rPr lang="sv-FI" sz="1800" dirty="0">
                <a:latin typeface="+mj-lt"/>
              </a:rPr>
              <a:t>- och tutorverksamheten i högklasserna och på andra stadiet. Målet med kompisverksamheten är att eleverna ska känna trygghet, gemenskap och delaktighet i skolan. Kompiseleverna spelar en viktig roll i att främja goda relationer och öka trivseln i skolmiljön.</a:t>
            </a:r>
          </a:p>
          <a:p>
            <a:pPr marL="0" indent="0">
              <a:buNone/>
            </a:pPr>
            <a:r>
              <a:rPr lang="sv-FI" sz="1800" dirty="0">
                <a:solidFill>
                  <a:srgbClr val="000000"/>
                </a:solidFill>
                <a:highlight>
                  <a:srgbClr val="FFFFFF"/>
                </a:highlight>
                <a:latin typeface="+mj-lt"/>
                <a:ea typeface="CillaFHscript" charset="-128"/>
                <a:cs typeface="CillaFHscript" charset="-128"/>
              </a:rPr>
              <a:t>Att vara kompiselev är ett frivilligt uppdrag som leds av skolans handledare. </a:t>
            </a:r>
            <a:r>
              <a:rPr lang="sv-FI" sz="1800" dirty="0">
                <a:solidFill>
                  <a:srgbClr val="0D0D0D"/>
                </a:solidFill>
                <a:highlight>
                  <a:srgbClr val="FFFFFF"/>
                </a:highlight>
                <a:latin typeface="+mj-lt"/>
                <a:ea typeface="CillaFHscript" charset="-128"/>
                <a:cs typeface="CillaFHscript" charset="-128"/>
              </a:rPr>
              <a:t>E</a:t>
            </a:r>
            <a:r>
              <a:rPr lang="sv-FI" sz="1800" b="0" i="0" dirty="0">
                <a:solidFill>
                  <a:srgbClr val="0D0D0D"/>
                </a:solidFill>
                <a:effectLst/>
                <a:latin typeface="+mj-lt"/>
              </a:rPr>
              <a:t>levernas åsikter om trivsel och delaktighet ligger som grund för verksamheten och gruppen </a:t>
            </a:r>
            <a:r>
              <a:rPr lang="sv-FI" sz="1800" dirty="0">
                <a:solidFill>
                  <a:srgbClr val="000000"/>
                </a:solidFill>
                <a:highlight>
                  <a:srgbClr val="FFFFFF"/>
                </a:highlight>
                <a:latin typeface="+mj-lt"/>
                <a:ea typeface="CillaFHscript" charset="-128"/>
                <a:cs typeface="CillaFHscript" charset="-128"/>
              </a:rPr>
              <a:t>planerar tillsammans </a:t>
            </a:r>
            <a:r>
              <a:rPr lang="sv-FI" sz="1800" dirty="0">
                <a:latin typeface="+mj-lt"/>
              </a:rPr>
              <a:t>aktiviteter som alla i skolan kan glädjas över. </a:t>
            </a:r>
          </a:p>
          <a:p>
            <a:pPr marL="0" indent="0">
              <a:buNone/>
            </a:pPr>
            <a:r>
              <a:rPr lang="sv-FI" sz="1800" dirty="0">
                <a:latin typeface="+mj-lt"/>
              </a:rPr>
              <a:t>Under skolåret kommer kompiseleverna ...</a:t>
            </a:r>
          </a:p>
          <a:p>
            <a:pPr marL="0" indent="0">
              <a:buNone/>
            </a:pPr>
            <a:r>
              <a:rPr lang="sv-FI" sz="1800" dirty="0">
                <a:latin typeface="+mj-lt"/>
              </a:rPr>
              <a:t>-här kan man berätta mer om vilken/vilka årskurser kompiseleverna går i/hur många de är till antalet/ansökan...</a:t>
            </a:r>
            <a:endParaRPr lang="sv-FI" sz="2000" b="1" dirty="0">
              <a:latin typeface="+mj-lt"/>
              <a:ea typeface="CillaFHscript" charset="-128"/>
              <a:cs typeface="CillaFHscript" charset="-128"/>
            </a:endParaRPr>
          </a:p>
          <a:p>
            <a:endParaRPr lang="sv-FI" sz="1400" b="0" i="0" dirty="0">
              <a:effectLst/>
              <a:latin typeface="Siri-Regular"/>
            </a:endParaRPr>
          </a:p>
          <a:p>
            <a:pPr algn="l">
              <a:buFont typeface="Arial" panose="020B0604020202020204" pitchFamily="34" charset="0"/>
              <a:buChar char="•"/>
            </a:pPr>
            <a:endParaRPr lang="sv-FI" sz="1050" b="0" i="0" dirty="0">
              <a:solidFill>
                <a:srgbClr val="00205B"/>
              </a:solidFill>
              <a:effectLst/>
              <a:latin typeface="Siri-Regular"/>
            </a:endParaRPr>
          </a:p>
          <a:p>
            <a:pPr marL="0" indent="0">
              <a:buNone/>
            </a:pPr>
            <a:endParaRPr lang="sv-FI" sz="1200" b="0" i="0" dirty="0">
              <a:solidFill>
                <a:srgbClr val="00205B"/>
              </a:solidFill>
              <a:effectLst/>
              <a:latin typeface="Siri-Regular"/>
            </a:endParaRPr>
          </a:p>
          <a:p>
            <a:pPr marL="0" indent="0">
              <a:buNone/>
            </a:pPr>
            <a:endParaRPr lang="sv-FI" sz="1600" b="0" i="0" dirty="0">
              <a:solidFill>
                <a:srgbClr val="00205B"/>
              </a:solidFill>
              <a:effectLst/>
              <a:highlight>
                <a:srgbClr val="FFFFFF"/>
              </a:highlight>
              <a:latin typeface="+mj-lt"/>
              <a:ea typeface="CillaFHscript" charset="-128"/>
              <a:cs typeface="CillaFHscript" charset="-128"/>
              <a:sym typeface="Wingdings" panose="05000000000000000000" pitchFamily="2" charset="2"/>
            </a:endParaRPr>
          </a:p>
          <a:p>
            <a:pPr marL="0" indent="0">
              <a:buNone/>
            </a:pPr>
            <a:r>
              <a:rPr lang="sv-FI" sz="1600" dirty="0">
                <a:latin typeface="+mj-lt"/>
                <a:ea typeface="CillaFHscript" charset="-128"/>
                <a:cs typeface="CillaFHscript" charset="-128"/>
                <a:sym typeface="Wingdings" panose="05000000000000000000" pitchFamily="2" charset="2"/>
              </a:rPr>
              <a:t> </a:t>
            </a:r>
            <a:endParaRPr lang="sv-FI" sz="1600" dirty="0">
              <a:latin typeface="+mj-lt"/>
              <a:ea typeface="CillaFHscript" charset="-128"/>
              <a:cs typeface="CillaFHscript" charset="-128"/>
            </a:endParaRPr>
          </a:p>
        </p:txBody>
      </p:sp>
      <p:sp>
        <p:nvSpPr>
          <p:cNvPr id="3" name="Title 2">
            <a:extLst>
              <a:ext uri="{FF2B5EF4-FFF2-40B4-BE49-F238E27FC236}">
                <a16:creationId xmlns:a16="http://schemas.microsoft.com/office/drawing/2014/main" id="{0CA86384-C1DD-5C2A-7793-D62C1F032DB6}"/>
              </a:ext>
            </a:extLst>
          </p:cNvPr>
          <p:cNvSpPr>
            <a:spLocks noGrp="1"/>
          </p:cNvSpPr>
          <p:nvPr>
            <p:ph type="title"/>
          </p:nvPr>
        </p:nvSpPr>
        <p:spPr>
          <a:xfrm>
            <a:off x="564039" y="515620"/>
            <a:ext cx="10719752" cy="745276"/>
          </a:xfrm>
        </p:spPr>
        <p:txBody>
          <a:bodyPr/>
          <a:lstStyle/>
          <a:p>
            <a:r>
              <a:rPr lang="sv-FI" sz="3600" b="1" dirty="0">
                <a:solidFill>
                  <a:schemeClr val="accent2"/>
                </a:solidFill>
                <a:latin typeface="+mj-lt"/>
                <a:ea typeface="CillaFHscript" charset="-128"/>
                <a:cs typeface="CillaFHscript" charset="-128"/>
              </a:rPr>
              <a:t>Brev till Wilma/anslagstavla</a:t>
            </a:r>
            <a:br>
              <a:rPr lang="sv-FI" sz="4000" dirty="0">
                <a:solidFill>
                  <a:schemeClr val="accent2"/>
                </a:solidFill>
                <a:latin typeface="Cillafhscript" charset="-128"/>
                <a:ea typeface="Cillafhscript" charset="-128"/>
                <a:cs typeface="Cillafhscript" charset="-128"/>
              </a:rPr>
            </a:br>
            <a:r>
              <a:rPr lang="sv-FI" dirty="0">
                <a:solidFill>
                  <a:schemeClr val="accent2"/>
                </a:solidFill>
              </a:rPr>
              <a:t> </a:t>
            </a:r>
          </a:p>
        </p:txBody>
      </p:sp>
    </p:spTree>
    <p:extLst>
      <p:ext uri="{BB962C8B-B14F-4D97-AF65-F5344CB8AC3E}">
        <p14:creationId xmlns:p14="http://schemas.microsoft.com/office/powerpoint/2010/main" val="282457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989D0-FBF7-EE2D-63EC-E6270AE8F85F}"/>
              </a:ext>
            </a:extLst>
          </p:cNvPr>
          <p:cNvSpPr>
            <a:spLocks noGrp="1"/>
          </p:cNvSpPr>
          <p:nvPr>
            <p:ph idx="1"/>
          </p:nvPr>
        </p:nvSpPr>
        <p:spPr>
          <a:xfrm>
            <a:off x="773748" y="1521246"/>
            <a:ext cx="10856912" cy="4937760"/>
          </a:xfrm>
        </p:spPr>
        <p:txBody>
          <a:bodyPr/>
          <a:lstStyle/>
          <a:p>
            <a:pPr marL="0" indent="0">
              <a:buNone/>
            </a:pPr>
            <a:r>
              <a:rPr lang="sv-FI" sz="1600" b="1" dirty="0">
                <a:latin typeface="+mj-lt"/>
                <a:ea typeface="CillaFHscript" charset="-128"/>
                <a:cs typeface="CillaFHscript" charset="-128"/>
              </a:rPr>
              <a:t>Tips till vårdnadshavare – hur kan jag som förälder stötta skolans trygghetsarbete?</a:t>
            </a:r>
          </a:p>
          <a:p>
            <a:pPr marL="0" indent="0">
              <a:buNone/>
            </a:pPr>
            <a:endParaRPr lang="sv-FI" sz="1600" dirty="0">
              <a:latin typeface="+mj-lt"/>
              <a:ea typeface="CillaFHscript" charset="-128"/>
              <a:cs typeface="CillaFHscript" charset="-128"/>
              <a:sym typeface="Wingdings" panose="05000000000000000000" pitchFamily="2" charset="2"/>
            </a:endParaRPr>
          </a:p>
          <a:p>
            <a:r>
              <a:rPr lang="sv-FI" sz="1600" b="0" i="0" dirty="0">
                <a:effectLst/>
                <a:highlight>
                  <a:srgbClr val="FFFFFF"/>
                </a:highlight>
                <a:latin typeface="+mj-lt"/>
              </a:rPr>
              <a:t>Lär känna andra barn och vuxna i gruppen. Signalera till ditt barn att de andra barnen i gruppen är viktiga till exempel genom att prata och hälsa på alla. </a:t>
            </a:r>
          </a:p>
          <a:p>
            <a:r>
              <a:rPr lang="sv-FI" sz="1600" b="0" i="0" dirty="0">
                <a:effectLst/>
                <a:latin typeface="+mj-lt"/>
              </a:rPr>
              <a:t>Delta i samarbetet med skolan t.ex. föräldramöten och andra aktiviteter som ordnas.</a:t>
            </a:r>
          </a:p>
          <a:p>
            <a:r>
              <a:rPr lang="sv-FI" sz="1600" b="0" i="0" dirty="0">
                <a:effectLst/>
                <a:highlight>
                  <a:srgbClr val="FFFFFF"/>
                </a:highlight>
                <a:latin typeface="+mj-lt"/>
              </a:rPr>
              <a:t>Diskutera med barnet om inbjudningar till födelsedagskalas, så att inte något barn i gruppen upprepade gånger blir utan inbjudan.</a:t>
            </a:r>
            <a:endParaRPr lang="sv-FI" sz="1600" dirty="0">
              <a:highlight>
                <a:srgbClr val="FFFFFF"/>
              </a:highlight>
              <a:latin typeface="+mj-lt"/>
            </a:endParaRPr>
          </a:p>
          <a:p>
            <a:pPr algn="l">
              <a:buFont typeface="Arial" panose="020B0604020202020204" pitchFamily="34" charset="0"/>
              <a:buChar char="•"/>
            </a:pPr>
            <a:r>
              <a:rPr lang="sv-FI" sz="1600" b="0" i="0" dirty="0">
                <a:effectLst/>
                <a:latin typeface="+mj-lt"/>
              </a:rPr>
              <a:t>Tala med ditt barn om kompisar, hur man leker tillsammans, är en god vän och står upp för andra om man ser att hen blir orättvist eller illa behandlad. Böcker och filmer fungerar bra som stöd då man diskuterar relationer och känslor med barn. </a:t>
            </a:r>
          </a:p>
          <a:p>
            <a:pPr algn="l">
              <a:buFont typeface="Arial" panose="020B0604020202020204" pitchFamily="34" charset="0"/>
              <a:buChar char="•"/>
            </a:pPr>
            <a:r>
              <a:rPr lang="sv-FI" sz="1600" b="0" i="0" dirty="0">
                <a:effectLst/>
                <a:latin typeface="+mj-lt"/>
              </a:rPr>
              <a:t>Undvik att styra vem ditt barn leker med. Bjud hem olika barn i gruppen så att ditt barn får erfarenhet av många olika kompisrelationer. </a:t>
            </a:r>
          </a:p>
          <a:p>
            <a:r>
              <a:rPr lang="sv-FI" sz="1600" b="0" i="0" dirty="0">
                <a:effectLst/>
                <a:latin typeface="+mj-lt"/>
              </a:rPr>
              <a:t>Tänk på hur du pratar om andra människor i barnets närvaro. Undvik att prata negativt om skolan och personalen. </a:t>
            </a:r>
          </a:p>
          <a:p>
            <a:r>
              <a:rPr lang="sv-FI" sz="1600" b="0" i="0" dirty="0">
                <a:effectLst/>
                <a:highlight>
                  <a:srgbClr val="FFFFFF"/>
                </a:highlight>
                <a:latin typeface="+mj-lt"/>
              </a:rPr>
              <a:t>Hjälp ditt barn att förstå och gottgöra handlingar som varit negativa.</a:t>
            </a:r>
            <a:endParaRPr lang="sv-FI" sz="1600" b="0" i="0" dirty="0">
              <a:effectLst/>
              <a:latin typeface="+mj-lt"/>
            </a:endParaRPr>
          </a:p>
          <a:p>
            <a:endParaRPr lang="sv-FI" sz="1400" b="0" i="0" dirty="0">
              <a:effectLst/>
              <a:latin typeface="Siri-Regular"/>
            </a:endParaRPr>
          </a:p>
          <a:p>
            <a:pPr algn="l">
              <a:buFont typeface="Arial" panose="020B0604020202020204" pitchFamily="34" charset="0"/>
              <a:buChar char="•"/>
            </a:pPr>
            <a:endParaRPr lang="sv-FI" sz="1050" b="0" i="0" dirty="0">
              <a:solidFill>
                <a:srgbClr val="00205B"/>
              </a:solidFill>
              <a:effectLst/>
              <a:latin typeface="Siri-Regular"/>
            </a:endParaRPr>
          </a:p>
          <a:p>
            <a:pPr marL="0" indent="0">
              <a:buNone/>
            </a:pPr>
            <a:endParaRPr lang="sv-FI" sz="1200" b="0" i="0" dirty="0">
              <a:solidFill>
                <a:srgbClr val="00205B"/>
              </a:solidFill>
              <a:effectLst/>
              <a:latin typeface="Siri-Regular"/>
            </a:endParaRPr>
          </a:p>
          <a:p>
            <a:pPr marL="0" indent="0">
              <a:buNone/>
            </a:pPr>
            <a:endParaRPr lang="sv-FI" sz="1600" b="0" i="0" dirty="0">
              <a:solidFill>
                <a:srgbClr val="00205B"/>
              </a:solidFill>
              <a:effectLst/>
              <a:highlight>
                <a:srgbClr val="FFFFFF"/>
              </a:highlight>
              <a:latin typeface="+mj-lt"/>
              <a:ea typeface="CillaFHscript" charset="-128"/>
              <a:cs typeface="CillaFHscript" charset="-128"/>
              <a:sym typeface="Wingdings" panose="05000000000000000000" pitchFamily="2" charset="2"/>
            </a:endParaRPr>
          </a:p>
          <a:p>
            <a:pPr marL="0" indent="0">
              <a:buNone/>
            </a:pPr>
            <a:r>
              <a:rPr lang="sv-FI" sz="1600" dirty="0">
                <a:latin typeface="+mj-lt"/>
                <a:ea typeface="CillaFHscript" charset="-128"/>
                <a:cs typeface="CillaFHscript" charset="-128"/>
                <a:sym typeface="Wingdings" panose="05000000000000000000" pitchFamily="2" charset="2"/>
              </a:rPr>
              <a:t> </a:t>
            </a:r>
            <a:endParaRPr lang="sv-FI" sz="1600" dirty="0">
              <a:latin typeface="+mj-lt"/>
              <a:ea typeface="CillaFHscript" charset="-128"/>
              <a:cs typeface="CillaFHscript" charset="-128"/>
            </a:endParaRPr>
          </a:p>
        </p:txBody>
      </p:sp>
      <p:sp>
        <p:nvSpPr>
          <p:cNvPr id="3" name="Title 2">
            <a:extLst>
              <a:ext uri="{FF2B5EF4-FFF2-40B4-BE49-F238E27FC236}">
                <a16:creationId xmlns:a16="http://schemas.microsoft.com/office/drawing/2014/main" id="{0CA86384-C1DD-5C2A-7793-D62C1F032DB6}"/>
              </a:ext>
            </a:extLst>
          </p:cNvPr>
          <p:cNvSpPr>
            <a:spLocks noGrp="1"/>
          </p:cNvSpPr>
          <p:nvPr>
            <p:ph type="title"/>
          </p:nvPr>
        </p:nvSpPr>
        <p:spPr>
          <a:xfrm>
            <a:off x="625158" y="570444"/>
            <a:ext cx="10719752" cy="732576"/>
          </a:xfrm>
        </p:spPr>
        <p:txBody>
          <a:bodyPr/>
          <a:lstStyle/>
          <a:p>
            <a:r>
              <a:rPr lang="sv-FI" sz="3600" b="1" dirty="0">
                <a:solidFill>
                  <a:schemeClr val="accent2"/>
                </a:solidFill>
                <a:latin typeface="+mj-lt"/>
                <a:ea typeface="CillaFHscript" charset="-128"/>
                <a:cs typeface="CillaFHscript" charset="-128"/>
              </a:rPr>
              <a:t>Brev till Wilma/anslagstavla</a:t>
            </a:r>
            <a:br>
              <a:rPr lang="sv-FI" sz="4000" dirty="0">
                <a:solidFill>
                  <a:schemeClr val="accent2"/>
                </a:solidFill>
                <a:latin typeface="Cillafhscript" charset="-128"/>
                <a:ea typeface="Cillafhscript" charset="-128"/>
                <a:cs typeface="Cillafhscript" charset="-128"/>
              </a:rPr>
            </a:br>
            <a:r>
              <a:rPr lang="sv-FI" dirty="0">
                <a:solidFill>
                  <a:schemeClr val="accent2"/>
                </a:solidFill>
              </a:rPr>
              <a:t> </a:t>
            </a:r>
            <a:br>
              <a:rPr lang="sv-FI" dirty="0">
                <a:solidFill>
                  <a:schemeClr val="accent2"/>
                </a:solidFill>
              </a:rPr>
            </a:br>
            <a:endParaRPr lang="sv-FI" dirty="0">
              <a:solidFill>
                <a:schemeClr val="accent2"/>
              </a:solidFill>
            </a:endParaRPr>
          </a:p>
        </p:txBody>
      </p:sp>
    </p:spTree>
    <p:extLst>
      <p:ext uri="{BB962C8B-B14F-4D97-AF65-F5344CB8AC3E}">
        <p14:creationId xmlns:p14="http://schemas.microsoft.com/office/powerpoint/2010/main" val="93928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90E3F-C035-8B1D-A46B-983AAFC8C255}"/>
              </a:ext>
            </a:extLst>
          </p:cNvPr>
          <p:cNvSpPr>
            <a:spLocks noGrp="1"/>
          </p:cNvSpPr>
          <p:nvPr>
            <p:ph type="title"/>
          </p:nvPr>
        </p:nvSpPr>
        <p:spPr>
          <a:xfrm>
            <a:off x="731520" y="563462"/>
            <a:ext cx="12150090" cy="706964"/>
          </a:xfrm>
        </p:spPr>
        <p:txBody>
          <a:bodyPr>
            <a:noAutofit/>
          </a:bodyPr>
          <a:lstStyle/>
          <a:p>
            <a:r>
              <a:rPr lang="sv-FI" sz="3200" b="1" dirty="0">
                <a:solidFill>
                  <a:schemeClr val="accent2"/>
                </a:solidFill>
                <a:latin typeface="+mj-lt"/>
                <a:ea typeface="CillaFHscript"/>
                <a:cs typeface="CillaFHscript"/>
              </a:rPr>
              <a:t>Info i veckobrev – ansök om att bli kompiselev  </a:t>
            </a:r>
            <a:r>
              <a:rPr lang="sv-FI" sz="3600" dirty="0">
                <a:solidFill>
                  <a:schemeClr val="accent2"/>
                </a:solidFill>
                <a:latin typeface="CillaFHscript"/>
                <a:ea typeface="CillaFHscript"/>
                <a:cs typeface="CillaFHscript"/>
              </a:rPr>
              <a:t>      </a:t>
            </a:r>
            <a:br>
              <a:rPr lang="sv-FI" sz="3600" dirty="0">
                <a:latin typeface="Cillafhscript" charset="-128"/>
                <a:ea typeface="Cillafhscript" charset="-128"/>
                <a:cs typeface="Cillafhscript" charset="-128"/>
              </a:rPr>
            </a:br>
            <a:endParaRPr lang="sv-FI" sz="3600" dirty="0">
              <a:solidFill>
                <a:schemeClr val="accent2"/>
              </a:solidFill>
            </a:endParaRPr>
          </a:p>
        </p:txBody>
      </p:sp>
      <p:sp>
        <p:nvSpPr>
          <p:cNvPr id="6" name="TextBox 5">
            <a:extLst>
              <a:ext uri="{FF2B5EF4-FFF2-40B4-BE49-F238E27FC236}">
                <a16:creationId xmlns:a16="http://schemas.microsoft.com/office/drawing/2014/main" id="{EB74B32F-5515-1779-672F-3334CC39B7A7}"/>
              </a:ext>
            </a:extLst>
          </p:cNvPr>
          <p:cNvSpPr txBox="1"/>
          <p:nvPr/>
        </p:nvSpPr>
        <p:spPr>
          <a:xfrm>
            <a:off x="731520" y="1341120"/>
            <a:ext cx="10200640" cy="4450079"/>
          </a:xfrm>
          <a:prstGeom prst="rect">
            <a:avLst/>
          </a:prstGeom>
        </p:spPr>
        <p:txBody>
          <a:bodyPr wrap="square" lIns="0" tIns="45720" rIns="0" bIns="0" rtlCol="0" anchor="t">
            <a:noAutofit/>
          </a:bodyPr>
          <a:lstStyle/>
          <a:p>
            <a:r>
              <a:rPr lang="sv-FI" dirty="0">
                <a:latin typeface="+mj-lt"/>
              </a:rPr>
              <a:t>Under våren har eleverna i åk X möjlighet att ansöka om att bli kompiselever för läsåret X-X. </a:t>
            </a:r>
            <a:r>
              <a:rPr lang="sv-FI" sz="1800" b="0" i="0" dirty="0">
                <a:solidFill>
                  <a:srgbClr val="0D0D0D"/>
                </a:solidFill>
                <a:effectLst/>
                <a:latin typeface="+mj-lt"/>
              </a:rPr>
              <a:t>Kompiseleverna bidrar till att främja goda relationer </a:t>
            </a:r>
            <a:r>
              <a:rPr lang="sv-FI" sz="1800" b="0" i="0" dirty="0">
                <a:effectLst/>
                <a:latin typeface="+mj-lt"/>
              </a:rPr>
              <a:t>och </a:t>
            </a:r>
            <a:r>
              <a:rPr lang="sv-FI" dirty="0">
                <a:latin typeface="+mj-lt"/>
              </a:rPr>
              <a:t>motarbeta utanförskap och ensamhet </a:t>
            </a:r>
            <a:r>
              <a:rPr lang="sv-FI" sz="1800" b="0" i="0" dirty="0">
                <a:effectLst/>
                <a:latin typeface="+mj-lt"/>
              </a:rPr>
              <a:t>i skolan. </a:t>
            </a:r>
            <a:r>
              <a:rPr lang="sv-FI" dirty="0">
                <a:latin typeface="+mj-lt"/>
              </a:rPr>
              <a:t>Uppdraget är frivilligt </a:t>
            </a:r>
            <a:r>
              <a:rPr lang="sv-FI" b="0" i="0" dirty="0">
                <a:solidFill>
                  <a:srgbClr val="0D0D0D"/>
                </a:solidFill>
                <a:effectLst/>
                <a:latin typeface="+mj-lt"/>
              </a:rPr>
              <a:t>och elevernas åsikter om trivsel och delaktighet ligger som grund för verksamheten.</a:t>
            </a:r>
            <a:r>
              <a:rPr lang="sv-FI" dirty="0">
                <a:solidFill>
                  <a:srgbClr val="0D0D0D"/>
                </a:solidFill>
                <a:latin typeface="+mj-lt"/>
              </a:rPr>
              <a:t> </a:t>
            </a:r>
            <a:endParaRPr lang="sv-FI" b="0" i="0" dirty="0">
              <a:solidFill>
                <a:srgbClr val="0D0D0D"/>
              </a:solidFill>
              <a:effectLst/>
              <a:latin typeface="+mj-lt"/>
            </a:endParaRPr>
          </a:p>
          <a:p>
            <a:endParaRPr lang="sv-FI" dirty="0">
              <a:solidFill>
                <a:srgbClr val="0D0D0D"/>
              </a:solidFill>
              <a:latin typeface="+mj-lt"/>
            </a:endParaRPr>
          </a:p>
          <a:p>
            <a:r>
              <a:rPr lang="sv-FI" dirty="0">
                <a:latin typeface="+mj-lt"/>
              </a:rPr>
              <a:t>De elever som är intresserade av uppdraget får fylla i en ansökningsblankett. Skolans kompishandledare bildar en grupp som går en X-X lektioner lång utbildning och lära sig mer om att planera och leda aktiviteter, normer och lekteori. Utbildningen ordnas i skolan i X månad. </a:t>
            </a:r>
          </a:p>
          <a:p>
            <a:endParaRPr lang="sv-FI" dirty="0">
              <a:latin typeface="+mj-lt"/>
            </a:endParaRPr>
          </a:p>
          <a:p>
            <a:r>
              <a:rPr lang="sv-FI" dirty="0">
                <a:latin typeface="+mj-lt"/>
              </a:rPr>
              <a:t>Inkommande läsår kommer kompiseleverna bl.a. att: </a:t>
            </a:r>
          </a:p>
          <a:p>
            <a:endParaRPr lang="sv-FI" dirty="0">
              <a:latin typeface="+mj-lt"/>
            </a:endParaRPr>
          </a:p>
          <a:p>
            <a:endParaRPr lang="sv-FI" dirty="0">
              <a:latin typeface="+mj-lt"/>
            </a:endParaRPr>
          </a:p>
          <a:p>
            <a:endParaRPr lang="sv-FI" dirty="0">
              <a:latin typeface="+mj-lt"/>
            </a:endParaRPr>
          </a:p>
          <a:p>
            <a:r>
              <a:rPr lang="sv-FI" dirty="0">
                <a:latin typeface="+mj-lt"/>
                <a:ea typeface="CillaFHscript"/>
                <a:cs typeface="CillaFHscript"/>
              </a:rPr>
              <a:t>All verksamhet sker under skoltid och leds av skolans handledare X.</a:t>
            </a:r>
          </a:p>
          <a:p>
            <a:endParaRPr lang="sv-FI" sz="1200" dirty="0"/>
          </a:p>
        </p:txBody>
      </p:sp>
      <p:sp>
        <p:nvSpPr>
          <p:cNvPr id="7" name="TextBox 6">
            <a:extLst>
              <a:ext uri="{FF2B5EF4-FFF2-40B4-BE49-F238E27FC236}">
                <a16:creationId xmlns:a16="http://schemas.microsoft.com/office/drawing/2014/main" id="{3AA1FBB6-2264-F282-F7B3-DEF49B602A44}"/>
              </a:ext>
            </a:extLst>
          </p:cNvPr>
          <p:cNvSpPr txBox="1"/>
          <p:nvPr/>
        </p:nvSpPr>
        <p:spPr>
          <a:xfrm>
            <a:off x="731520" y="5960150"/>
            <a:ext cx="10332720" cy="477054"/>
          </a:xfrm>
          <a:prstGeom prst="rect">
            <a:avLst/>
          </a:prstGeom>
        </p:spPr>
        <p:txBody>
          <a:bodyPr wrap="square" lIns="0" rIns="0" bIns="0" rtlCol="0">
            <a:spAutoFit/>
          </a:bodyPr>
          <a:lstStyle/>
          <a:p>
            <a:pPr marL="0" indent="0">
              <a:buNone/>
            </a:pPr>
            <a:r>
              <a:rPr lang="sv-FI" sz="1400" dirty="0">
                <a:solidFill>
                  <a:schemeClr val="accent2"/>
                </a:solidFill>
                <a:latin typeface="+mj-lt"/>
                <a:ea typeface="CillaFHscript" charset="-128"/>
                <a:cs typeface="CillaFHscript" charset="-128"/>
              </a:rPr>
              <a:t>Tips: Informera om kompisverksamheten i veckobrevet innan eleverna får ansöka om att bli kompiselever</a:t>
            </a:r>
            <a:r>
              <a:rPr lang="sv-FI" sz="2800" dirty="0">
                <a:solidFill>
                  <a:schemeClr val="accent2"/>
                </a:solidFill>
                <a:latin typeface="CillaFHscript" charset="-128"/>
                <a:ea typeface="CillaFHscript" charset="-128"/>
                <a:cs typeface="CillaFHscript" charset="-128"/>
              </a:rPr>
              <a:t>.</a:t>
            </a:r>
          </a:p>
        </p:txBody>
      </p:sp>
    </p:spTree>
    <p:extLst>
      <p:ext uri="{BB962C8B-B14F-4D97-AF65-F5344CB8AC3E}">
        <p14:creationId xmlns:p14="http://schemas.microsoft.com/office/powerpoint/2010/main" val="169054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3E566E-9083-9392-909B-AC141D9C3B2C}"/>
              </a:ext>
            </a:extLst>
          </p:cNvPr>
          <p:cNvSpPr>
            <a:spLocks noGrp="1"/>
          </p:cNvSpPr>
          <p:nvPr>
            <p:ph idx="1"/>
          </p:nvPr>
        </p:nvSpPr>
        <p:spPr>
          <a:xfrm>
            <a:off x="482142" y="1436666"/>
            <a:ext cx="2866072" cy="3175004"/>
          </a:xfrm>
          <a:solidFill>
            <a:schemeClr val="bg1"/>
          </a:solidFill>
        </p:spPr>
        <p:txBody>
          <a:bodyPr vert="horz" lIns="0" tIns="0" rIns="0" bIns="0" rtlCol="0" anchor="t">
            <a:noAutofit/>
          </a:bodyPr>
          <a:lstStyle/>
          <a:p>
            <a:pPr marL="0" indent="0" algn="ctr">
              <a:buNone/>
            </a:pPr>
            <a:r>
              <a:rPr lang="sv-FI" sz="1800" b="1" dirty="0">
                <a:solidFill>
                  <a:schemeClr val="tx2"/>
                </a:solidFill>
                <a:latin typeface="+mj-lt"/>
                <a:ea typeface="CillaFHscript"/>
                <a:cs typeface="CillaFHscript"/>
              </a:rPr>
              <a:t>1.VAD?</a:t>
            </a:r>
            <a:endParaRPr lang="sv-FI" sz="1000" b="1" dirty="0">
              <a:solidFill>
                <a:schemeClr val="tx2"/>
              </a:solidFill>
              <a:latin typeface="+mj-lt"/>
              <a:ea typeface="CillaFHscript"/>
              <a:cs typeface="CillaFHscript"/>
            </a:endParaRPr>
          </a:p>
          <a:p>
            <a:pPr marL="0" indent="0" algn="ctr">
              <a:buNone/>
            </a:pPr>
            <a:r>
              <a:rPr lang="sv-FI" sz="1400" b="1" dirty="0">
                <a:solidFill>
                  <a:schemeClr val="tx2"/>
                </a:solidFill>
                <a:latin typeface="+mj-lt"/>
                <a:ea typeface="CillaFHscript"/>
                <a:cs typeface="CillaFHscript"/>
              </a:rPr>
              <a:t>Kompiseleverna: </a:t>
            </a:r>
            <a:endParaRPr lang="sv-FI" sz="1400" b="1" dirty="0">
              <a:solidFill>
                <a:schemeClr val="tx2"/>
              </a:solidFill>
              <a:latin typeface="Georgia"/>
              <a:ea typeface="CillaFHscript"/>
              <a:cs typeface="CillaFHscript"/>
            </a:endParaRPr>
          </a:p>
          <a:p>
            <a:pPr marL="0" indent="0" algn="ctr">
              <a:buNone/>
            </a:pPr>
            <a:r>
              <a:rPr lang="sv-FI" sz="1600" dirty="0">
                <a:solidFill>
                  <a:schemeClr val="tx2"/>
                </a:solidFill>
                <a:latin typeface="+mj-lt"/>
                <a:ea typeface="CillaFHscript"/>
                <a:cs typeface="CillaFHscript"/>
              </a:rPr>
              <a:t>-Planerar trevligt program för barn och vuxna i skolan</a:t>
            </a:r>
          </a:p>
          <a:p>
            <a:pPr marL="0" indent="0" algn="ctr">
              <a:buNone/>
            </a:pPr>
            <a:r>
              <a:rPr lang="sv-FI" sz="1600" dirty="0">
                <a:solidFill>
                  <a:schemeClr val="tx2"/>
                </a:solidFill>
                <a:latin typeface="+mj-lt"/>
                <a:ea typeface="CillaFHscript"/>
                <a:cs typeface="CillaFHscript"/>
              </a:rPr>
              <a:t>-Ordnar rastaktiviteter</a:t>
            </a:r>
          </a:p>
          <a:p>
            <a:pPr marL="0" indent="0" algn="ctr">
              <a:buNone/>
            </a:pPr>
            <a:r>
              <a:rPr lang="sv-FI" sz="1600" dirty="0">
                <a:solidFill>
                  <a:schemeClr val="tx2"/>
                </a:solidFill>
                <a:latin typeface="+mj-lt"/>
                <a:ea typeface="CillaFHscript"/>
                <a:cs typeface="CillaFHscript"/>
              </a:rPr>
              <a:t>-Kamratstöd: Hjälper och stöttar andra elever</a:t>
            </a:r>
            <a:endParaRPr lang="sv-FI" sz="1600" dirty="0">
              <a:solidFill>
                <a:schemeClr val="tx2"/>
              </a:solidFill>
              <a:latin typeface="+mj-lt"/>
              <a:ea typeface="CillaFHscript" charset="-128"/>
              <a:cs typeface="CillaFHscript" charset="-128"/>
            </a:endParaRPr>
          </a:p>
          <a:p>
            <a:pPr marL="0" indent="0" algn="ctr">
              <a:buNone/>
            </a:pPr>
            <a:endParaRPr lang="sv-FI" sz="1600" dirty="0">
              <a:solidFill>
                <a:schemeClr val="tx2"/>
              </a:solidFill>
              <a:latin typeface="+mj-lt"/>
              <a:ea typeface="CillaFHscript" charset="-128"/>
              <a:cs typeface="CillaFHscript" charset="-128"/>
            </a:endParaRPr>
          </a:p>
          <a:p>
            <a:pPr marL="0" indent="0" algn="ctr">
              <a:buNone/>
            </a:pPr>
            <a:endParaRPr lang="sv-FI" sz="1400" dirty="0">
              <a:latin typeface="+mj-lt"/>
              <a:ea typeface="CillaFHscript" charset="-128"/>
              <a:cs typeface="CillaFHscript" charset="-128"/>
            </a:endParaRPr>
          </a:p>
          <a:p>
            <a:pPr marL="0" indent="0" algn="ctr">
              <a:buNone/>
            </a:pPr>
            <a:endParaRPr lang="sv-FI" sz="1400" dirty="0">
              <a:latin typeface="+mj-lt"/>
              <a:ea typeface="CillaFHscript" charset="-128"/>
              <a:cs typeface="CillaFHscript" charset="-128"/>
            </a:endParaRPr>
          </a:p>
        </p:txBody>
      </p:sp>
      <p:sp>
        <p:nvSpPr>
          <p:cNvPr id="3" name="Title 2">
            <a:extLst>
              <a:ext uri="{FF2B5EF4-FFF2-40B4-BE49-F238E27FC236}">
                <a16:creationId xmlns:a16="http://schemas.microsoft.com/office/drawing/2014/main" id="{3AC00F83-5D54-FD19-88BC-C0763F513EEA}"/>
              </a:ext>
            </a:extLst>
          </p:cNvPr>
          <p:cNvSpPr>
            <a:spLocks noGrp="1"/>
          </p:cNvSpPr>
          <p:nvPr>
            <p:ph type="title"/>
          </p:nvPr>
        </p:nvSpPr>
        <p:spPr>
          <a:xfrm>
            <a:off x="487680" y="573214"/>
            <a:ext cx="11704320" cy="650775"/>
          </a:xfrm>
        </p:spPr>
        <p:txBody>
          <a:bodyPr/>
          <a:lstStyle/>
          <a:p>
            <a:r>
              <a:rPr lang="sv-FI" sz="3200" b="1" dirty="0">
                <a:solidFill>
                  <a:schemeClr val="accent2"/>
                </a:solidFill>
                <a:latin typeface="+mj-lt"/>
                <a:ea typeface="CillaFHscript" charset="-128"/>
                <a:cs typeface="CillaFHscript" charset="-128"/>
              </a:rPr>
              <a:t>Info till kollegiet - kompisverksamhet</a:t>
            </a:r>
            <a:br>
              <a:rPr lang="sv-FI" sz="4000" b="1" dirty="0">
                <a:solidFill>
                  <a:schemeClr val="accent2"/>
                </a:solidFill>
                <a:latin typeface="Cillafhscript" charset="-128"/>
                <a:ea typeface="Cillafhscript" charset="-128"/>
                <a:cs typeface="Cillafhscript" charset="-128"/>
              </a:rPr>
            </a:br>
            <a:endParaRPr lang="sv-FI" b="1" dirty="0">
              <a:solidFill>
                <a:schemeClr val="accent2"/>
              </a:solidFill>
            </a:endParaRPr>
          </a:p>
        </p:txBody>
      </p:sp>
      <p:sp>
        <p:nvSpPr>
          <p:cNvPr id="4" name="Content Placeholder 1">
            <a:extLst>
              <a:ext uri="{FF2B5EF4-FFF2-40B4-BE49-F238E27FC236}">
                <a16:creationId xmlns:a16="http://schemas.microsoft.com/office/drawing/2014/main" id="{9CCA453F-DC76-E059-CF9A-5677710EDFDB}"/>
              </a:ext>
            </a:extLst>
          </p:cNvPr>
          <p:cNvSpPr txBox="1">
            <a:spLocks/>
          </p:cNvSpPr>
          <p:nvPr/>
        </p:nvSpPr>
        <p:spPr>
          <a:xfrm>
            <a:off x="4976654" y="1692149"/>
            <a:ext cx="2726372" cy="1995799"/>
          </a:xfrm>
          <a:prstGeom prst="rect">
            <a:avLst/>
          </a:prstGeom>
          <a:solidFill>
            <a:schemeClr val="bg1"/>
          </a:solidFill>
        </p:spPr>
        <p:txBody>
          <a:bodyPr vert="horz" lIns="0" tIns="0" rIns="0" bIns="0" rtlCol="0" anchor="t">
            <a:noAutofit/>
          </a:bodyPr>
          <a:lst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FI" sz="1800" b="1" dirty="0">
                <a:solidFill>
                  <a:schemeClr val="tx2"/>
                </a:solidFill>
                <a:latin typeface="+mj-lt"/>
                <a:ea typeface="CillaFHscript"/>
                <a:cs typeface="CillaFHscript"/>
              </a:rPr>
              <a:t>3.VEM?</a:t>
            </a:r>
          </a:p>
          <a:p>
            <a:pPr marL="0" indent="0" algn="ctr">
              <a:buFont typeface="Arial" panose="020B0604020202020204" pitchFamily="34" charset="0"/>
              <a:buNone/>
            </a:pPr>
            <a:r>
              <a:rPr lang="sv-FI" sz="1600" dirty="0">
                <a:solidFill>
                  <a:schemeClr val="tx2"/>
                </a:solidFill>
                <a:latin typeface="+mj-lt"/>
                <a:cs typeface="Arial"/>
              </a:rPr>
              <a:t>-En grupp äldre elever som frivilligt ställer upp</a:t>
            </a:r>
          </a:p>
          <a:p>
            <a:pPr marL="0" indent="0" algn="ctr">
              <a:buFont typeface="Arial" panose="020B0604020202020204" pitchFamily="34" charset="0"/>
              <a:buNone/>
            </a:pPr>
            <a:r>
              <a:rPr lang="sv-FI" sz="1600" dirty="0">
                <a:solidFill>
                  <a:schemeClr val="tx2"/>
                </a:solidFill>
                <a:latin typeface="+mj-lt"/>
                <a:cs typeface="Arial"/>
              </a:rPr>
              <a:t>-Skolans handledare leder verksamheten</a:t>
            </a:r>
          </a:p>
        </p:txBody>
      </p:sp>
      <p:sp>
        <p:nvSpPr>
          <p:cNvPr id="6" name="Content Placeholder 1">
            <a:extLst>
              <a:ext uri="{FF2B5EF4-FFF2-40B4-BE49-F238E27FC236}">
                <a16:creationId xmlns:a16="http://schemas.microsoft.com/office/drawing/2014/main" id="{DB44530A-7397-9111-F305-F0DCAE3D2751}"/>
              </a:ext>
            </a:extLst>
          </p:cNvPr>
          <p:cNvSpPr txBox="1">
            <a:spLocks/>
          </p:cNvSpPr>
          <p:nvPr/>
        </p:nvSpPr>
        <p:spPr>
          <a:xfrm>
            <a:off x="7910245" y="3261739"/>
            <a:ext cx="2722915" cy="3373648"/>
          </a:xfrm>
          <a:prstGeom prst="rect">
            <a:avLst/>
          </a:prstGeom>
          <a:solidFill>
            <a:schemeClr val="bg1"/>
          </a:solidFill>
        </p:spPr>
        <p:txBody>
          <a:bodyPr vert="horz" lIns="0" tIns="0" rIns="0" bIns="0" rtlCol="0" anchor="t">
            <a:noAutofit/>
          </a:bodyPr>
          <a:lst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1800" b="1" dirty="0">
                <a:solidFill>
                  <a:schemeClr val="tx2"/>
                </a:solidFill>
                <a:latin typeface="+mj-lt"/>
                <a:ea typeface="CillaFHscript"/>
                <a:cs typeface="CillaFHscript"/>
              </a:rPr>
              <a:t>4. NÄR &amp; HUR?</a:t>
            </a:r>
          </a:p>
          <a:p>
            <a:pPr marL="0" indent="0" algn="ctr">
              <a:buFont typeface="Arial" panose="020B0604020202020204" pitchFamily="34" charset="0"/>
              <a:buNone/>
            </a:pPr>
            <a:r>
              <a:rPr lang="sv-FI" sz="1600" b="1" dirty="0">
                <a:solidFill>
                  <a:schemeClr val="tx2"/>
                </a:solidFill>
                <a:latin typeface="+mj-lt"/>
                <a:cs typeface="Arial"/>
              </a:rPr>
              <a:t>Kompiseleverna:</a:t>
            </a:r>
          </a:p>
          <a:p>
            <a:pPr marL="0" indent="0" algn="ctr">
              <a:buNone/>
            </a:pPr>
            <a:r>
              <a:rPr lang="sv-FI" sz="1600" dirty="0">
                <a:solidFill>
                  <a:schemeClr val="tx2"/>
                </a:solidFill>
                <a:latin typeface="+mj-lt"/>
                <a:cs typeface="Arial"/>
              </a:rPr>
              <a:t> -Ansöker och väljs på våren </a:t>
            </a:r>
            <a:endParaRPr lang="sv-FI" sz="1600" dirty="0">
              <a:solidFill>
                <a:schemeClr val="tx2"/>
              </a:solidFill>
              <a:latin typeface="+mj-lt"/>
            </a:endParaRPr>
          </a:p>
          <a:p>
            <a:pPr marL="0" indent="0" algn="ctr">
              <a:buFont typeface="Arial" panose="020B0604020202020204" pitchFamily="34" charset="0"/>
              <a:buNone/>
            </a:pPr>
            <a:r>
              <a:rPr lang="sv-FI" sz="1600" dirty="0">
                <a:solidFill>
                  <a:schemeClr val="tx2"/>
                </a:solidFill>
                <a:latin typeface="+mj-lt"/>
                <a:cs typeface="Arial"/>
              </a:rPr>
              <a:t>-Går en utbildning på våren</a:t>
            </a:r>
          </a:p>
          <a:p>
            <a:pPr marL="0" indent="0" algn="ctr">
              <a:buFont typeface="Arial" panose="020B0604020202020204" pitchFamily="34" charset="0"/>
              <a:buNone/>
            </a:pPr>
            <a:r>
              <a:rPr lang="sv-FI" sz="1600" dirty="0">
                <a:solidFill>
                  <a:schemeClr val="tx2"/>
                </a:solidFill>
                <a:latin typeface="+mj-lt"/>
                <a:cs typeface="Arial"/>
              </a:rPr>
              <a:t>- Planerar verksamhet på våren</a:t>
            </a:r>
          </a:p>
          <a:p>
            <a:pPr marL="0" indent="0" algn="ctr">
              <a:buFont typeface="Arial" panose="020B0604020202020204" pitchFamily="34" charset="0"/>
              <a:buNone/>
            </a:pPr>
            <a:r>
              <a:rPr lang="sv-FI" sz="1600" dirty="0">
                <a:solidFill>
                  <a:schemeClr val="tx2"/>
                </a:solidFill>
                <a:latin typeface="+mj-lt"/>
                <a:cs typeface="Arial"/>
              </a:rPr>
              <a:t>-Frivilligt uppdrag under ett läsår</a:t>
            </a:r>
          </a:p>
          <a:p>
            <a:pPr marL="0" indent="0" algn="ctr">
              <a:buNone/>
            </a:pPr>
            <a:r>
              <a:rPr lang="sv-FI" sz="1600" dirty="0">
                <a:solidFill>
                  <a:schemeClr val="tx2"/>
                </a:solidFill>
                <a:latin typeface="+mj-lt"/>
                <a:cs typeface="Arial"/>
              </a:rPr>
              <a:t>-Verksamhet under skoltid </a:t>
            </a:r>
            <a:endParaRPr lang="sv-FI" sz="1600" dirty="0">
              <a:solidFill>
                <a:schemeClr val="tx2"/>
              </a:solidFill>
              <a:latin typeface="+mj-lt"/>
            </a:endParaRPr>
          </a:p>
        </p:txBody>
      </p:sp>
      <p:sp>
        <p:nvSpPr>
          <p:cNvPr id="7" name="Content Placeholder 1">
            <a:extLst>
              <a:ext uri="{FF2B5EF4-FFF2-40B4-BE49-F238E27FC236}">
                <a16:creationId xmlns:a16="http://schemas.microsoft.com/office/drawing/2014/main" id="{6D98E95D-009C-7CE4-ED65-0B4E9719DEDC}"/>
              </a:ext>
            </a:extLst>
          </p:cNvPr>
          <p:cNvSpPr txBox="1">
            <a:spLocks/>
          </p:cNvSpPr>
          <p:nvPr/>
        </p:nvSpPr>
        <p:spPr>
          <a:xfrm>
            <a:off x="8778240" y="788726"/>
            <a:ext cx="3088301" cy="1995799"/>
          </a:xfrm>
          <a:prstGeom prst="rect">
            <a:avLst/>
          </a:prstGeom>
          <a:solidFill>
            <a:schemeClr val="bg2"/>
          </a:solidFill>
        </p:spPr>
        <p:txBody>
          <a:bodyPr vert="horz" lIns="0" tIns="0" rIns="0" bIns="0" rtlCol="0" anchor="t">
            <a:noAutofit/>
          </a:bodyPr>
          <a:lstStyle>
            <a:lvl1pPr marL="228594" indent="-228594" algn="l" defTabSz="914377"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sv-FI" sz="1400" b="1" dirty="0">
                <a:solidFill>
                  <a:schemeClr val="tx2"/>
                </a:solidFill>
                <a:latin typeface="+mj-lt"/>
                <a:ea typeface="CillaFHscript"/>
                <a:cs typeface="CillaFHscript"/>
              </a:rPr>
              <a:t>EXEMPEL PÅ VERKSAMHET</a:t>
            </a:r>
          </a:p>
          <a:p>
            <a:pPr marL="0" marR="0" indent="-227965" algn="ctr">
              <a:spcBef>
                <a:spcPts val="0"/>
              </a:spcBef>
              <a:spcAft>
                <a:spcPts val="0"/>
              </a:spcAft>
            </a:pPr>
            <a:r>
              <a:rPr lang="sv-FI" sz="1400" dirty="0">
                <a:latin typeface="+mj-lt"/>
                <a:cs typeface="Arial"/>
              </a:rPr>
              <a:t>Ordna rastaktiviteter</a:t>
            </a:r>
          </a:p>
          <a:p>
            <a:pPr marL="0" marR="0" indent="-227965" algn="ctr">
              <a:spcBef>
                <a:spcPts val="0"/>
              </a:spcBef>
              <a:spcAft>
                <a:spcPts val="0"/>
              </a:spcAft>
            </a:pPr>
            <a:r>
              <a:rPr lang="sv-FI" sz="1400" dirty="0">
                <a:effectLst/>
                <a:latin typeface="+mj-lt"/>
              </a:rPr>
              <a:t>Utlysa skolfred</a:t>
            </a:r>
          </a:p>
          <a:p>
            <a:pPr marL="0" marR="0" indent="-227965" algn="ctr">
              <a:spcBef>
                <a:spcPts val="0"/>
              </a:spcBef>
              <a:spcAft>
                <a:spcPts val="0"/>
              </a:spcAft>
            </a:pPr>
            <a:r>
              <a:rPr lang="sv-FI" sz="1400" dirty="0">
                <a:latin typeface="+mj-lt"/>
                <a:cs typeface="Arial"/>
              </a:rPr>
              <a:t>Planera</a:t>
            </a:r>
            <a:r>
              <a:rPr lang="sv-FI" sz="1400" dirty="0">
                <a:effectLst/>
                <a:latin typeface="+mj-lt"/>
                <a:cs typeface="Arial"/>
              </a:rPr>
              <a:t> program till </a:t>
            </a:r>
            <a:r>
              <a:rPr lang="sv-FI" sz="1400" dirty="0" err="1">
                <a:effectLst/>
                <a:latin typeface="+mj-lt"/>
                <a:cs typeface="Arial"/>
              </a:rPr>
              <a:t>vändagen</a:t>
            </a:r>
            <a:endParaRPr lang="sv-FI" sz="1400" dirty="0">
              <a:effectLst/>
              <a:latin typeface="+mj-lt"/>
              <a:cs typeface="Arial"/>
            </a:endParaRPr>
          </a:p>
          <a:p>
            <a:pPr marL="0" indent="-227965" algn="ctr">
              <a:spcAft>
                <a:spcPts val="0"/>
              </a:spcAft>
            </a:pPr>
            <a:r>
              <a:rPr lang="sv-FI" sz="1400" dirty="0">
                <a:latin typeface="+mj-lt"/>
                <a:cs typeface="Arial"/>
              </a:rPr>
              <a:t>Berätta om verksamheten under möten för vårdnadshavare </a:t>
            </a:r>
          </a:p>
          <a:p>
            <a:pPr marL="0" indent="-227965" algn="ctr">
              <a:spcAft>
                <a:spcPts val="0"/>
              </a:spcAft>
            </a:pPr>
            <a:r>
              <a:rPr lang="sv-FI" sz="1400" dirty="0">
                <a:latin typeface="+mj-lt"/>
                <a:cs typeface="Arial"/>
              </a:rPr>
              <a:t>Hjälpa till under lektioner</a:t>
            </a:r>
            <a:endParaRPr lang="sv-FI" sz="1400" dirty="0">
              <a:effectLst/>
              <a:latin typeface="+mj-lt"/>
            </a:endParaRPr>
          </a:p>
          <a:p>
            <a:pPr marL="0" marR="0" indent="-227965" algn="ctr">
              <a:spcBef>
                <a:spcPts val="0"/>
              </a:spcBef>
              <a:spcAft>
                <a:spcPts val="0"/>
              </a:spcAft>
            </a:pPr>
            <a:endParaRPr lang="sv-FI" sz="1800" dirty="0">
              <a:effectLst/>
              <a:latin typeface="Calibri" panose="020F0502020204030204" pitchFamily="34" charset="0"/>
            </a:endParaRPr>
          </a:p>
          <a:p>
            <a:pPr marL="0" marR="0" indent="-227965">
              <a:spcBef>
                <a:spcPts val="0"/>
              </a:spcBef>
              <a:spcAft>
                <a:spcPts val="0"/>
              </a:spcAft>
            </a:pPr>
            <a:endParaRPr lang="sv-FI" sz="1800" dirty="0">
              <a:effectLst/>
              <a:latin typeface="Calibri" panose="020F0502020204030204" pitchFamily="34" charset="0"/>
            </a:endParaRPr>
          </a:p>
          <a:p>
            <a:pPr marL="0" indent="0" algn="ctr">
              <a:buFont typeface="Arial" panose="020B0604020202020204" pitchFamily="34" charset="0"/>
              <a:buNone/>
            </a:pPr>
            <a:endParaRPr lang="sv-FI" sz="2800" dirty="0">
              <a:latin typeface="CillaFHscript" charset="-128"/>
              <a:ea typeface="CillaFHscript" charset="-128"/>
              <a:cs typeface="CillaFHscript" charset="-128"/>
            </a:endParaRPr>
          </a:p>
        </p:txBody>
      </p:sp>
      <p:sp>
        <p:nvSpPr>
          <p:cNvPr id="8" name="TextBox 7">
            <a:extLst>
              <a:ext uri="{FF2B5EF4-FFF2-40B4-BE49-F238E27FC236}">
                <a16:creationId xmlns:a16="http://schemas.microsoft.com/office/drawing/2014/main" id="{18A64348-7ADA-7FB8-E8AD-013BA1B01A85}"/>
              </a:ext>
            </a:extLst>
          </p:cNvPr>
          <p:cNvSpPr txBox="1"/>
          <p:nvPr/>
        </p:nvSpPr>
        <p:spPr>
          <a:xfrm>
            <a:off x="3100425" y="3973493"/>
            <a:ext cx="2820224" cy="2884507"/>
          </a:xfrm>
          <a:prstGeom prst="rect">
            <a:avLst/>
          </a:prstGeom>
          <a:solidFill>
            <a:schemeClr val="bg1"/>
          </a:solidFill>
          <a:ln>
            <a:solidFill>
              <a:schemeClr val="bg1"/>
            </a:solidFill>
          </a:ln>
        </p:spPr>
        <p:txBody>
          <a:bodyPr wrap="square" lIns="0" tIns="45720" rIns="0" bIns="0" rtlCol="0" anchor="ctr">
            <a:noAutofit/>
          </a:bodyPr>
          <a:lstStyle/>
          <a:p>
            <a:pPr marL="0" indent="0" algn="ctr">
              <a:lnSpc>
                <a:spcPct val="150000"/>
              </a:lnSpc>
              <a:buNone/>
            </a:pPr>
            <a:r>
              <a:rPr lang="sv-FI" b="1" dirty="0">
                <a:solidFill>
                  <a:schemeClr val="tx2"/>
                </a:solidFill>
                <a:latin typeface="+mj-lt"/>
                <a:ea typeface="CillaFHscript"/>
                <a:cs typeface="CillaFHscript"/>
              </a:rPr>
              <a:t>2.VARFÖR?</a:t>
            </a:r>
          </a:p>
          <a:p>
            <a:pPr algn="ctr">
              <a:lnSpc>
                <a:spcPct val="150000"/>
              </a:lnSpc>
            </a:pPr>
            <a:r>
              <a:rPr lang="sv-FI" sz="1600" dirty="0">
                <a:solidFill>
                  <a:schemeClr val="tx2"/>
                </a:solidFill>
                <a:latin typeface="Georgia"/>
                <a:ea typeface="CillaFHscript"/>
                <a:cs typeface="CillaFHscript"/>
              </a:rPr>
              <a:t>-Mobbningsförebyggande </a:t>
            </a:r>
            <a:endParaRPr lang="sv-FI" dirty="0">
              <a:solidFill>
                <a:schemeClr val="tx2"/>
              </a:solidFill>
            </a:endParaRPr>
          </a:p>
          <a:p>
            <a:pPr marL="0" indent="0" algn="ctr">
              <a:lnSpc>
                <a:spcPct val="150000"/>
              </a:lnSpc>
              <a:buNone/>
            </a:pPr>
            <a:r>
              <a:rPr lang="sv-FI" sz="1600" dirty="0">
                <a:solidFill>
                  <a:schemeClr val="tx2"/>
                </a:solidFill>
                <a:latin typeface="+mj-lt"/>
                <a:ea typeface="CillaFHscript"/>
                <a:cs typeface="CillaFHscript"/>
              </a:rPr>
              <a:t>-Öka trivsel och gemenskap</a:t>
            </a:r>
          </a:p>
          <a:p>
            <a:pPr algn="ctr">
              <a:lnSpc>
                <a:spcPct val="150000"/>
              </a:lnSpc>
            </a:pPr>
            <a:r>
              <a:rPr lang="sv-FI" sz="1600" dirty="0">
                <a:solidFill>
                  <a:schemeClr val="tx2"/>
                </a:solidFill>
                <a:latin typeface="+mj-lt"/>
                <a:ea typeface="CillaFHscript"/>
                <a:cs typeface="CillaFHscript"/>
              </a:rPr>
              <a:t>-Motarbeta ensamhet</a:t>
            </a:r>
          </a:p>
          <a:p>
            <a:pPr algn="ctr">
              <a:lnSpc>
                <a:spcPct val="150000"/>
              </a:lnSpc>
            </a:pPr>
            <a:r>
              <a:rPr lang="sv-FI" sz="1600" dirty="0">
                <a:solidFill>
                  <a:schemeClr val="tx2"/>
                </a:solidFill>
                <a:latin typeface="+mj-lt"/>
                <a:ea typeface="CillaFHscript"/>
                <a:cs typeface="CillaFHscript"/>
              </a:rPr>
              <a:t>-Bidra till en trygg atmosfär i skolan</a:t>
            </a:r>
          </a:p>
          <a:p>
            <a:pPr marL="0" indent="0" algn="ctr">
              <a:lnSpc>
                <a:spcPct val="150000"/>
              </a:lnSpc>
              <a:buNone/>
            </a:pPr>
            <a:endParaRPr lang="sv-FI" sz="1600" dirty="0">
              <a:solidFill>
                <a:schemeClr val="tx2"/>
              </a:solidFill>
              <a:latin typeface="+mj-lt"/>
              <a:ea typeface="CillaFHscript"/>
              <a:cs typeface="CillaFHscript"/>
            </a:endParaRPr>
          </a:p>
          <a:p>
            <a:pPr marL="0" marR="0" indent="0" algn="ctr" defTabSz="914400" rtl="0" eaLnBrk="0" fontAlgn="base" latinLnBrk="0" hangingPunct="0">
              <a:lnSpc>
                <a:spcPct val="100000"/>
              </a:lnSpc>
              <a:spcBef>
                <a:spcPct val="0"/>
              </a:spcBef>
              <a:spcAft>
                <a:spcPct val="0"/>
              </a:spcAft>
              <a:buClrTx/>
              <a:buSzTx/>
              <a:tabLst/>
            </a:pPr>
            <a:endParaRPr kumimoji="0" lang="sv-FI" sz="2400" i="0" u="none" strike="noStrike" cap="none" normalizeH="0" baseline="0" dirty="0">
              <a:ln>
                <a:noFill/>
              </a:ln>
              <a:solidFill>
                <a:srgbClr val="004A88"/>
              </a:solidFill>
              <a:effectLst/>
              <a:latin typeface="CillaFHscript" charset="-128"/>
              <a:ea typeface="CillaFHscript" charset="-128"/>
              <a:cs typeface="CillaFHscript" charset="-128"/>
            </a:endParaRPr>
          </a:p>
        </p:txBody>
      </p:sp>
    </p:spTree>
    <p:extLst>
      <p:ext uri="{BB962C8B-B14F-4D97-AF65-F5344CB8AC3E}">
        <p14:creationId xmlns:p14="http://schemas.microsoft.com/office/powerpoint/2010/main" val="607966501"/>
      </p:ext>
    </p:extLst>
  </p:cSld>
  <p:clrMapOvr>
    <a:masterClrMapping/>
  </p:clrMapOvr>
</p:sld>
</file>

<file path=ppt/theme/theme1.xml><?xml version="1.0" encoding="utf-8"?>
<a:theme xmlns:a="http://schemas.openxmlformats.org/drawingml/2006/main" name="Fh grund">
  <a:themeElements>
    <a:clrScheme name="Folkhälsan RGB">
      <a:dk1>
        <a:srgbClr val="000000"/>
      </a:dk1>
      <a:lt1>
        <a:sysClr val="window" lastClr="FFFFFF"/>
      </a:lt1>
      <a:dk2>
        <a:srgbClr val="004A88"/>
      </a:dk2>
      <a:lt2>
        <a:srgbClr val="FFF7E8"/>
      </a:lt2>
      <a:accent1>
        <a:srgbClr val="004A88"/>
      </a:accent1>
      <a:accent2>
        <a:srgbClr val="CE0058"/>
      </a:accent2>
      <a:accent3>
        <a:srgbClr val="319B42"/>
      </a:accent3>
      <a:accent4>
        <a:srgbClr val="DC4405"/>
      </a:accent4>
      <a:accent5>
        <a:srgbClr val="FFCD00"/>
      </a:accent5>
      <a:accent6>
        <a:srgbClr val="5C068C"/>
      </a:accent6>
      <a:hlink>
        <a:srgbClr val="004A88"/>
      </a:hlink>
      <a:folHlink>
        <a:srgbClr val="343434"/>
      </a:folHlink>
    </a:clrScheme>
    <a:fontScheme name="Folkhälsan202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solidFill>
        <a:ln>
          <a:solidFill>
            <a:schemeClr val="bg2">
              <a:lumMod val="50000"/>
            </a:schemeClr>
          </a:solidFill>
        </a:ln>
      </a:spPr>
      <a:bodyPr wrap="square" lIns="0" rIns="0" bIns="0" rtlCol="0">
        <a:spAutoFit/>
      </a:bodyPr>
      <a:lstStyle>
        <a:defPPr marL="0" marR="0" indent="0" algn="ctr" defTabSz="914400" rtl="0" eaLnBrk="0" fontAlgn="base" latinLnBrk="0" hangingPunct="0">
          <a:lnSpc>
            <a:spcPct val="100000"/>
          </a:lnSpc>
          <a:spcBef>
            <a:spcPct val="0"/>
          </a:spcBef>
          <a:spcAft>
            <a:spcPct val="0"/>
          </a:spcAft>
          <a:buClrTx/>
          <a:buSzTx/>
          <a:tabLst/>
          <a:defRPr kumimoji="0" sz="2400" i="0" u="none" strike="noStrike" cap="none" normalizeH="0" baseline="0" dirty="0" smtClean="0">
            <a:ln>
              <a:noFill/>
            </a:ln>
            <a:solidFill>
              <a:srgbClr val="000000"/>
            </a:solidFill>
            <a:effectLst/>
            <a:latin typeface="CillaFHscript" charset="-128"/>
            <a:ea typeface="CillaFHscript" charset="-128"/>
            <a:cs typeface="CillaFHscript" charset="-128"/>
          </a:defRPr>
        </a:defPPr>
      </a:lstStyle>
    </a:txDef>
  </a:objectDefaults>
  <a:extraClrSchemeLst/>
  <a:extLst>
    <a:ext uri="{05A4C25C-085E-4340-85A3-A5531E510DB2}">
      <thm15:themeFamily xmlns:thm15="http://schemas.microsoft.com/office/thememl/2012/main" name="Presentation1" id="{AC9994A3-1D39-46D0-8218-C528AD73FEA8}" vid="{7366220E-0450-4433-A1E0-52FFB8831D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Folkhälsan presentationsmall2023</Template>
  <TotalTime>8470</TotalTime>
  <Words>787</Words>
  <Application>Microsoft Office PowerPoint</Application>
  <PresentationFormat>Widescreen</PresentationFormat>
  <Paragraphs>121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CillaFHscript</vt:lpstr>
      <vt:lpstr>Arial</vt:lpstr>
      <vt:lpstr>Calibri</vt:lpstr>
      <vt:lpstr>Siri-Regular</vt:lpstr>
      <vt:lpstr>CillaFHscript</vt:lpstr>
      <vt:lpstr>Georgia</vt:lpstr>
      <vt:lpstr>Fh grund</vt:lpstr>
      <vt:lpstr>Begrepp</vt:lpstr>
      <vt:lpstr>VAD GÖR EN KOMPISELEV?                            </vt:lpstr>
      <vt:lpstr>Vad gör en kompiselev?                           </vt:lpstr>
      <vt:lpstr>Brev till Wilma/anslagstavla  </vt:lpstr>
      <vt:lpstr>Brev till Wilma/anslagstavla   </vt:lpstr>
      <vt:lpstr>Info i veckobrev – ansök om att bli kompiselev         </vt:lpstr>
      <vt:lpstr>Info till kollegiet - kompisverksamhet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Malin Nordström</dc:creator>
  <cp:lastModifiedBy>Malin Nordström</cp:lastModifiedBy>
  <cp:revision>815</cp:revision>
  <dcterms:created xsi:type="dcterms:W3CDTF">2024-02-21T13:41:49Z</dcterms:created>
  <dcterms:modified xsi:type="dcterms:W3CDTF">2025-03-03T09:43:28Z</dcterms:modified>
</cp:coreProperties>
</file>